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80" r:id="rId2"/>
    <p:sldId id="257" r:id="rId3"/>
    <p:sldId id="258" r:id="rId4"/>
    <p:sldId id="259" r:id="rId5"/>
    <p:sldId id="279" r:id="rId6"/>
    <p:sldId id="278" r:id="rId7"/>
    <p:sldId id="271" r:id="rId8"/>
    <p:sldId id="272" r:id="rId9"/>
  </p:sldIdLst>
  <p:sldSz cx="9144000" cy="5143500" type="screen16x9"/>
  <p:notesSz cx="6858000" cy="9144000"/>
  <p:defaultTextStyle>
    <a:defPPr>
      <a:defRPr lang="en-US"/>
    </a:defPPr>
    <a:lvl1pPr marL="0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38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76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14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52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690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28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966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04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BBFB"/>
    <a:srgbClr val="E780F8"/>
    <a:srgbClr val="FF71FF"/>
    <a:srgbClr val="FFCCFF"/>
    <a:srgbClr val="EEC0D2"/>
    <a:srgbClr val="FFE07D"/>
    <a:srgbClr val="969696"/>
    <a:srgbClr val="EFF27E"/>
    <a:srgbClr val="F8189D"/>
    <a:srgbClr val="FF2D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6912" autoAdjust="0"/>
    <p:restoredTop sz="92171" autoAdjust="0"/>
  </p:normalViewPr>
  <p:slideViewPr>
    <p:cSldViewPr>
      <p:cViewPr varScale="1">
        <p:scale>
          <a:sx n="85" d="100"/>
          <a:sy n="85" d="100"/>
        </p:scale>
        <p:origin x="246" y="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1BC2AF-ECAD-4B64-9E5E-57F7F29CBAD2}" type="datetimeFigureOut">
              <a:rPr lang="en-US" smtClean="0"/>
              <a:t>2/18/2022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FEA3F6-B450-4284-BB2C-4DA94784F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272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GV</a:t>
            </a:r>
            <a:r>
              <a:rPr lang="en-US" baseline="0" smtClean="0"/>
              <a:t> linh hoạt tổ chức hoạt động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9220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smtClean="0"/>
              <a:t>Cần xem nội dung sách giáo viên để hiểu ý đồ của BT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8311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4499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95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913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682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573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3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7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2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9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0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170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206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8" indent="0">
              <a:buNone/>
              <a:defRPr sz="2000" b="1"/>
            </a:lvl2pPr>
            <a:lvl3pPr marL="914276" indent="0">
              <a:buNone/>
              <a:defRPr sz="1800" b="1"/>
            </a:lvl3pPr>
            <a:lvl4pPr marL="1371414" indent="0">
              <a:buNone/>
              <a:defRPr sz="1600" b="1"/>
            </a:lvl4pPr>
            <a:lvl5pPr marL="1828552" indent="0">
              <a:buNone/>
              <a:defRPr sz="1600" b="1"/>
            </a:lvl5pPr>
            <a:lvl6pPr marL="2285690" indent="0">
              <a:buNone/>
              <a:defRPr sz="1600" b="1"/>
            </a:lvl6pPr>
            <a:lvl7pPr marL="2742828" indent="0">
              <a:buNone/>
              <a:defRPr sz="1600" b="1"/>
            </a:lvl7pPr>
            <a:lvl8pPr marL="3199966" indent="0">
              <a:buNone/>
              <a:defRPr sz="1600" b="1"/>
            </a:lvl8pPr>
            <a:lvl9pPr marL="365710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8" indent="0">
              <a:buNone/>
              <a:defRPr sz="2000" b="1"/>
            </a:lvl2pPr>
            <a:lvl3pPr marL="914276" indent="0">
              <a:buNone/>
              <a:defRPr sz="1800" b="1"/>
            </a:lvl3pPr>
            <a:lvl4pPr marL="1371414" indent="0">
              <a:buNone/>
              <a:defRPr sz="1600" b="1"/>
            </a:lvl4pPr>
            <a:lvl5pPr marL="1828552" indent="0">
              <a:buNone/>
              <a:defRPr sz="1600" b="1"/>
            </a:lvl5pPr>
            <a:lvl6pPr marL="2285690" indent="0">
              <a:buNone/>
              <a:defRPr sz="1600" b="1"/>
            </a:lvl6pPr>
            <a:lvl7pPr marL="2742828" indent="0">
              <a:buNone/>
              <a:defRPr sz="1600" b="1"/>
            </a:lvl7pPr>
            <a:lvl8pPr marL="3199966" indent="0">
              <a:buNone/>
              <a:defRPr sz="1600" b="1"/>
            </a:lvl8pPr>
            <a:lvl9pPr marL="365710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2/18/2022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699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197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749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38" indent="0">
              <a:buNone/>
              <a:defRPr sz="1200"/>
            </a:lvl2pPr>
            <a:lvl3pPr marL="914276" indent="0">
              <a:buNone/>
              <a:defRPr sz="1000"/>
            </a:lvl3pPr>
            <a:lvl4pPr marL="1371414" indent="0">
              <a:buNone/>
              <a:defRPr sz="900"/>
            </a:lvl4pPr>
            <a:lvl5pPr marL="1828552" indent="0">
              <a:buNone/>
              <a:defRPr sz="900"/>
            </a:lvl5pPr>
            <a:lvl6pPr marL="2285690" indent="0">
              <a:buNone/>
              <a:defRPr sz="900"/>
            </a:lvl6pPr>
            <a:lvl7pPr marL="2742828" indent="0">
              <a:buNone/>
              <a:defRPr sz="900"/>
            </a:lvl7pPr>
            <a:lvl8pPr marL="3199966" indent="0">
              <a:buNone/>
              <a:defRPr sz="900"/>
            </a:lvl8pPr>
            <a:lvl9pPr marL="365710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878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38" indent="0">
              <a:buNone/>
              <a:defRPr sz="2800"/>
            </a:lvl2pPr>
            <a:lvl3pPr marL="914276" indent="0">
              <a:buNone/>
              <a:defRPr sz="2400"/>
            </a:lvl3pPr>
            <a:lvl4pPr marL="1371414" indent="0">
              <a:buNone/>
              <a:defRPr sz="2000"/>
            </a:lvl4pPr>
            <a:lvl5pPr marL="1828552" indent="0">
              <a:buNone/>
              <a:defRPr sz="2000"/>
            </a:lvl5pPr>
            <a:lvl6pPr marL="2285690" indent="0">
              <a:buNone/>
              <a:defRPr sz="2000"/>
            </a:lvl6pPr>
            <a:lvl7pPr marL="2742828" indent="0">
              <a:buNone/>
              <a:defRPr sz="2000"/>
            </a:lvl7pPr>
            <a:lvl8pPr marL="3199966" indent="0">
              <a:buNone/>
              <a:defRPr sz="2000"/>
            </a:lvl8pPr>
            <a:lvl9pPr marL="3657104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38" indent="0">
              <a:buNone/>
              <a:defRPr sz="1200"/>
            </a:lvl2pPr>
            <a:lvl3pPr marL="914276" indent="0">
              <a:buNone/>
              <a:defRPr sz="1000"/>
            </a:lvl3pPr>
            <a:lvl4pPr marL="1371414" indent="0">
              <a:buNone/>
              <a:defRPr sz="900"/>
            </a:lvl4pPr>
            <a:lvl5pPr marL="1828552" indent="0">
              <a:buNone/>
              <a:defRPr sz="900"/>
            </a:lvl5pPr>
            <a:lvl6pPr marL="2285690" indent="0">
              <a:buNone/>
              <a:defRPr sz="900"/>
            </a:lvl6pPr>
            <a:lvl7pPr marL="2742828" indent="0">
              <a:buNone/>
              <a:defRPr sz="900"/>
            </a:lvl7pPr>
            <a:lvl8pPr marL="3199966" indent="0">
              <a:buNone/>
              <a:defRPr sz="900"/>
            </a:lvl8pPr>
            <a:lvl9pPr marL="365710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427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28" tIns="45714" rIns="91428" bIns="45714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28" tIns="45714" rIns="91428" bIns="4571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F851F-4C9B-4ED8-A706-7687066F5A2C}" type="datetimeFigureOut">
              <a:rPr lang="en-US" smtClean="0"/>
              <a:t>2/18/2022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177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276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53" indent="-342853" algn="l" defTabSz="914276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49" indent="-285711" algn="l" defTabSz="914276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45" indent="-228569" algn="l" defTabSz="91427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83" indent="-228569" algn="l" defTabSz="914276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21" indent="-228569" algn="l" defTabSz="914276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59" indent="-228569" algn="l" defTabSz="91427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97" indent="-228569" algn="l" defTabSz="91427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35" indent="-228569" algn="l" defTabSz="91427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73" indent="-228569" algn="l" defTabSz="91427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8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76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14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52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90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28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66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04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7.png"/><Relationship Id="rId3" Type="http://schemas.openxmlformats.org/officeDocument/2006/relationships/image" Target="../media/image1.jpg"/><Relationship Id="rId7" Type="http://schemas.microsoft.com/office/2007/relationships/hdphoto" Target="../media/hdphoto2.wdp"/><Relationship Id="rId12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5" Type="http://schemas.openxmlformats.org/officeDocument/2006/relationships/image" Target="../media/image8.pn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microsoft.com/office/2007/relationships/hdphoto" Target="../media/hdphoto3.wdp"/><Relationship Id="rId14" Type="http://schemas.microsoft.com/office/2007/relationships/hdphoto" Target="../media/hdphoto5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-17799" y="-14642"/>
            <a:ext cx="9252641" cy="1943558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rgbClr val="FFD2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endParaRPr lang="en-US"/>
          </a:p>
        </p:txBody>
      </p:sp>
      <p:sp>
        <p:nvSpPr>
          <p:cNvPr id="18" name="Flowchart: Document 17"/>
          <p:cNvSpPr/>
          <p:nvPr/>
        </p:nvSpPr>
        <p:spPr>
          <a:xfrm>
            <a:off x="-43199" y="10758"/>
            <a:ext cx="9252641" cy="1777224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5010150"/>
            <a:ext cx="9144000" cy="1333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1" tIns="45696" rIns="91391" bIns="45696" spcCol="0"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2400655" y="2152115"/>
            <a:ext cx="4609745" cy="975143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408834" y="2109520"/>
            <a:ext cx="992332" cy="992332"/>
            <a:chOff x="1212273" y="1084984"/>
            <a:chExt cx="992332" cy="992332"/>
          </a:xfrm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-659635" y="-848744"/>
            <a:ext cx="2469633" cy="2296731"/>
            <a:chOff x="-2957976" y="-1125796"/>
            <a:chExt cx="2469633" cy="2296731"/>
          </a:xfrm>
        </p:grpSpPr>
        <p:sp>
          <p:nvSpPr>
            <p:cNvPr id="26" name="Oval 25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FFD2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rgbClr val="FFC6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12700" y="178394"/>
            <a:ext cx="1341530" cy="1107947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6600" b="1">
                <a:solidFill>
                  <a:schemeClr val="accent6"/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2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905000" y="437711"/>
            <a:ext cx="6172200" cy="923281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5400" b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MÁI ẤM GIA ĐÌNH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273078" y="2289089"/>
            <a:ext cx="4280122" cy="64628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F6842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ÔN TẬP</a:t>
            </a:r>
            <a:endParaRPr lang="en-US" sz="3600" b="1">
              <a:solidFill>
                <a:srgbClr val="F68426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6302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5"/>
          <p:cNvSpPr/>
          <p:nvPr/>
        </p:nvSpPr>
        <p:spPr>
          <a:xfrm>
            <a:off x="209550" y="285750"/>
            <a:ext cx="609600" cy="6096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1</a:t>
            </a:r>
            <a:endParaRPr lang="en-US" sz="2800" b="1">
              <a:solidFill>
                <a:schemeClr val="bg1"/>
              </a:solidFill>
              <a:latin typeface="Arial Rounded MT Bold" pitchFamily="34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76300" y="375046"/>
            <a:ext cx="7391400" cy="830985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2400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Tìm từ ngữ có tiếng chưa vần </a:t>
            </a:r>
            <a:r>
              <a:rPr lang="en-US" sz="2400" b="1" i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uya, uây, uyp, uynh, uych, uyu, oong</a:t>
            </a:r>
            <a:endParaRPr lang="en-US" sz="2400" b="1" i="1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34" b="96689" l="8364" r="100000">
                        <a14:backgroundMark x1="50545" y1="44371" x2="68727" y2="44371"/>
                        <a14:backgroundMark x1="36727" y1="65563" x2="73455" y2="582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2689"/>
          <a:stretch/>
        </p:blipFill>
        <p:spPr bwMode="auto">
          <a:xfrm>
            <a:off x="5473700" y="3561548"/>
            <a:ext cx="2321691" cy="146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5968" l="0" r="100000">
                        <a14:backgroundMark x1="22754" y1="54032" x2="76048" y2="540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0" y="3542225"/>
            <a:ext cx="1905000" cy="1414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960087" y="1319369"/>
            <a:ext cx="1752600" cy="1498968"/>
            <a:chOff x="960087" y="1319369"/>
            <a:chExt cx="1752600" cy="1498968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9740" b="89610" l="0" r="90000">
                          <a14:backgroundMark x1="37778" y1="62987" x2="76111" y2="5714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0087" y="1319369"/>
              <a:ext cx="1752600" cy="14989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5" name="TextBox 24"/>
            <p:cNvSpPr txBox="1"/>
            <p:nvPr/>
          </p:nvSpPr>
          <p:spPr>
            <a:xfrm>
              <a:off x="1295400" y="1895743"/>
              <a:ext cx="990600" cy="523208"/>
            </a:xfrm>
            <a:prstGeom prst="rect">
              <a:avLst/>
            </a:prstGeom>
            <a:noFill/>
          </p:spPr>
          <p:txBody>
            <a:bodyPr wrap="square" lIns="91428" tIns="45714" rIns="91428" bIns="45714" rtlCol="0">
              <a:spAutoFit/>
            </a:bodyPr>
            <a:lstStyle/>
            <a:p>
              <a:pPr algn="just"/>
              <a:r>
                <a:rPr lang="en-US" sz="2800" b="1" smtClean="0">
                  <a:solidFill>
                    <a:srgbClr val="0070C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uây</a:t>
              </a:r>
              <a:endParaRPr lang="en-US" sz="2800" b="1" i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439003" y="695231"/>
            <a:ext cx="2275997" cy="1498969"/>
            <a:chOff x="3276600" y="1152807"/>
            <a:chExt cx="1940403" cy="1498969"/>
          </a:xfrm>
        </p:grpSpPr>
        <p:pic>
          <p:nvPicPr>
            <p:cNvPr id="1032" name="Picture 8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8943" b="94309" l="0" r="100000">
                          <a14:backgroundMark x1="52201" y1="61789" x2="28302" y2="5528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276600" y="1152807"/>
              <a:ext cx="1940403" cy="14989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6" name="TextBox 25"/>
            <p:cNvSpPr txBox="1"/>
            <p:nvPr/>
          </p:nvSpPr>
          <p:spPr>
            <a:xfrm>
              <a:off x="3789601" y="1794549"/>
              <a:ext cx="990600" cy="523208"/>
            </a:xfrm>
            <a:prstGeom prst="rect">
              <a:avLst/>
            </a:prstGeom>
            <a:noFill/>
          </p:spPr>
          <p:txBody>
            <a:bodyPr wrap="square" lIns="91428" tIns="45714" rIns="91428" bIns="45714" rtlCol="0">
              <a:spAutoFit/>
            </a:bodyPr>
            <a:lstStyle/>
            <a:p>
              <a:pPr algn="just"/>
              <a:r>
                <a:rPr lang="en-US" sz="2800" b="1" smtClean="0">
                  <a:solidFill>
                    <a:srgbClr val="0070C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oong</a:t>
              </a:r>
              <a:endParaRPr lang="en-US" sz="2800" b="1" i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540500" y="1403703"/>
            <a:ext cx="1905000" cy="1414634"/>
            <a:chOff x="6540500" y="1403703"/>
            <a:chExt cx="1905000" cy="1414634"/>
          </a:xfrm>
        </p:grpSpPr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91129" l="0" r="100000">
                          <a14:backgroundMark x1="28144" y1="48387" x2="73054" y2="4596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40500" y="1403703"/>
              <a:ext cx="1905000" cy="1414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8" name="TextBox 27"/>
            <p:cNvSpPr txBox="1"/>
            <p:nvPr/>
          </p:nvSpPr>
          <p:spPr>
            <a:xfrm>
              <a:off x="6934200" y="1798398"/>
              <a:ext cx="990600" cy="523208"/>
            </a:xfrm>
            <a:prstGeom prst="rect">
              <a:avLst/>
            </a:prstGeom>
            <a:noFill/>
          </p:spPr>
          <p:txBody>
            <a:bodyPr wrap="square" lIns="91428" tIns="45714" rIns="91428" bIns="45714" rtlCol="0">
              <a:spAutoFit/>
            </a:bodyPr>
            <a:lstStyle/>
            <a:p>
              <a:pPr algn="just"/>
              <a:r>
                <a:rPr lang="en-US" sz="2800" b="1" smtClean="0">
                  <a:solidFill>
                    <a:srgbClr val="0070C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uya</a:t>
              </a:r>
              <a:endParaRPr lang="en-US" sz="2800" b="1" i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10446" y="3041923"/>
            <a:ext cx="1969907" cy="1485900"/>
            <a:chOff x="76200" y="3361617"/>
            <a:chExt cx="1969907" cy="1485900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0" b="96875" l="0" r="100000">
                          <a14:backgroundMark x1="25000" y1="50000" x2="59434" y2="500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" y="3361617"/>
              <a:ext cx="1969907" cy="14859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9" name="TextBox 28"/>
            <p:cNvSpPr txBox="1"/>
            <p:nvPr/>
          </p:nvSpPr>
          <p:spPr>
            <a:xfrm>
              <a:off x="565150" y="3816488"/>
              <a:ext cx="990600" cy="523208"/>
            </a:xfrm>
            <a:prstGeom prst="rect">
              <a:avLst/>
            </a:prstGeom>
            <a:noFill/>
          </p:spPr>
          <p:txBody>
            <a:bodyPr wrap="square" lIns="91428" tIns="45714" rIns="91428" bIns="45714" rtlCol="0">
              <a:spAutoFit/>
            </a:bodyPr>
            <a:lstStyle/>
            <a:p>
              <a:pPr algn="just"/>
              <a:r>
                <a:rPr lang="en-US" sz="2800" b="1" smtClean="0">
                  <a:solidFill>
                    <a:srgbClr val="0070C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uyp</a:t>
              </a:r>
              <a:endParaRPr lang="en-US" sz="2800" b="1" i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191000" y="2391729"/>
            <a:ext cx="2260600" cy="1414634"/>
            <a:chOff x="4546600" y="2663458"/>
            <a:chExt cx="1905000" cy="1414634"/>
          </a:xfrm>
        </p:grpSpPr>
        <p:pic>
          <p:nvPicPr>
            <p:cNvPr id="24" name="Picture 6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94355" l="0" r="100000">
                          <a14:backgroundMark x1="30539" y1="51613" x2="77246" y2="4838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6600" y="2663458"/>
              <a:ext cx="1905000" cy="1414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2" name="TextBox 31"/>
            <p:cNvSpPr txBox="1"/>
            <p:nvPr/>
          </p:nvSpPr>
          <p:spPr>
            <a:xfrm>
              <a:off x="5092700" y="3041923"/>
              <a:ext cx="990600" cy="523208"/>
            </a:xfrm>
            <a:prstGeom prst="rect">
              <a:avLst/>
            </a:prstGeom>
            <a:noFill/>
          </p:spPr>
          <p:txBody>
            <a:bodyPr wrap="square" lIns="91428" tIns="45714" rIns="91428" bIns="45714" rtlCol="0">
              <a:spAutoFit/>
            </a:bodyPr>
            <a:lstStyle/>
            <a:p>
              <a:pPr algn="just"/>
              <a:r>
                <a:rPr lang="en-US" sz="2800" b="1" smtClean="0">
                  <a:solidFill>
                    <a:srgbClr val="0070C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uych</a:t>
              </a:r>
              <a:endParaRPr lang="en-US" sz="2800" b="1" i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2769303" y="3947347"/>
            <a:ext cx="1154997" cy="523208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2800" b="1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uynh</a:t>
            </a:r>
            <a:endParaRPr lang="en-US" sz="2800" b="1" i="1" dirty="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400800" y="3975238"/>
            <a:ext cx="990600" cy="523208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2800" b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uyu</a:t>
            </a:r>
            <a:endParaRPr lang="en-US" sz="2800" b="1" i="1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9245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17764" y="27982"/>
            <a:ext cx="609600" cy="6096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2</a:t>
            </a:r>
            <a:endParaRPr lang="en-US" sz="2800" b="1">
              <a:solidFill>
                <a:schemeClr val="bg1"/>
              </a:solidFill>
              <a:latin typeface="Arial Rounded MT Bold" pitchFamily="34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44682" y="115180"/>
            <a:ext cx="7637318" cy="46165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2400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Tìm ở dưới đây những từ ngữ chỉ người thân trong gia đình</a:t>
            </a:r>
            <a:endParaRPr lang="en-US" sz="2400" b="1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 rot="603610">
            <a:off x="738937" y="691238"/>
            <a:ext cx="1389976" cy="1042482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</a:t>
            </a:r>
            <a:r>
              <a:rPr lang="en-US" sz="2000" b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 nội</a:t>
            </a:r>
            <a:endParaRPr lang="en-US" sz="2000" b="1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" name="Hexagon 5"/>
          <p:cNvSpPr/>
          <p:nvPr/>
        </p:nvSpPr>
        <p:spPr>
          <a:xfrm>
            <a:off x="2780418" y="627908"/>
            <a:ext cx="1414272" cy="1219200"/>
          </a:xfrm>
          <a:prstGeom prst="hexagon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rgbClr val="F8189D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 nội</a:t>
            </a:r>
            <a:endParaRPr lang="en-US" sz="2000" b="1">
              <a:solidFill>
                <a:srgbClr val="F8189D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" name="5-Point Star 6"/>
          <p:cNvSpPr/>
          <p:nvPr/>
        </p:nvSpPr>
        <p:spPr>
          <a:xfrm rot="20773784">
            <a:off x="4904079" y="537195"/>
            <a:ext cx="1415883" cy="1422153"/>
          </a:xfrm>
          <a:custGeom>
            <a:avLst/>
            <a:gdLst>
              <a:gd name="connsiteX0" fmla="*/ 2 w 1540909"/>
              <a:gd name="connsiteY0" fmla="*/ 588573 h 1540909"/>
              <a:gd name="connsiteX1" fmla="*/ 588578 w 1540909"/>
              <a:gd name="connsiteY1" fmla="*/ 588578 h 1540909"/>
              <a:gd name="connsiteX2" fmla="*/ 770455 w 1540909"/>
              <a:gd name="connsiteY2" fmla="*/ 0 h 1540909"/>
              <a:gd name="connsiteX3" fmla="*/ 952331 w 1540909"/>
              <a:gd name="connsiteY3" fmla="*/ 588578 h 1540909"/>
              <a:gd name="connsiteX4" fmla="*/ 1540907 w 1540909"/>
              <a:gd name="connsiteY4" fmla="*/ 588573 h 1540909"/>
              <a:gd name="connsiteX5" fmla="*/ 1064737 w 1540909"/>
              <a:gd name="connsiteY5" fmla="*/ 952330 h 1540909"/>
              <a:gd name="connsiteX6" fmla="*/ 1246621 w 1540909"/>
              <a:gd name="connsiteY6" fmla="*/ 1540905 h 1540909"/>
              <a:gd name="connsiteX7" fmla="*/ 770455 w 1540909"/>
              <a:gd name="connsiteY7" fmla="*/ 1177142 h 1540909"/>
              <a:gd name="connsiteX8" fmla="*/ 294288 w 1540909"/>
              <a:gd name="connsiteY8" fmla="*/ 1540905 h 1540909"/>
              <a:gd name="connsiteX9" fmla="*/ 476172 w 1540909"/>
              <a:gd name="connsiteY9" fmla="*/ 952330 h 1540909"/>
              <a:gd name="connsiteX10" fmla="*/ 2 w 1540909"/>
              <a:gd name="connsiteY10" fmla="*/ 588573 h 1540909"/>
              <a:gd name="connsiteX0" fmla="*/ 0 w 1540905"/>
              <a:gd name="connsiteY0" fmla="*/ 588573 h 1540905"/>
              <a:gd name="connsiteX1" fmla="*/ 588576 w 1540905"/>
              <a:gd name="connsiteY1" fmla="*/ 588578 h 1540905"/>
              <a:gd name="connsiteX2" fmla="*/ 770453 w 1540905"/>
              <a:gd name="connsiteY2" fmla="*/ 0 h 1540905"/>
              <a:gd name="connsiteX3" fmla="*/ 952329 w 1540905"/>
              <a:gd name="connsiteY3" fmla="*/ 588578 h 1540905"/>
              <a:gd name="connsiteX4" fmla="*/ 1540905 w 1540905"/>
              <a:gd name="connsiteY4" fmla="*/ 588573 h 1540905"/>
              <a:gd name="connsiteX5" fmla="*/ 1064735 w 1540905"/>
              <a:gd name="connsiteY5" fmla="*/ 952330 h 1540905"/>
              <a:gd name="connsiteX6" fmla="*/ 1246619 w 1540905"/>
              <a:gd name="connsiteY6" fmla="*/ 1540905 h 1540905"/>
              <a:gd name="connsiteX7" fmla="*/ 770453 w 1540905"/>
              <a:gd name="connsiteY7" fmla="*/ 1177142 h 1540905"/>
              <a:gd name="connsiteX8" fmla="*/ 294286 w 1540905"/>
              <a:gd name="connsiteY8" fmla="*/ 1540905 h 1540905"/>
              <a:gd name="connsiteX9" fmla="*/ 476170 w 1540905"/>
              <a:gd name="connsiteY9" fmla="*/ 952330 h 1540905"/>
              <a:gd name="connsiteX10" fmla="*/ 0 w 1540905"/>
              <a:gd name="connsiteY10" fmla="*/ 588573 h 1540905"/>
              <a:gd name="connsiteX0" fmla="*/ 0 w 1540905"/>
              <a:gd name="connsiteY0" fmla="*/ 588573 h 1540905"/>
              <a:gd name="connsiteX1" fmla="*/ 588576 w 1540905"/>
              <a:gd name="connsiteY1" fmla="*/ 588578 h 1540905"/>
              <a:gd name="connsiteX2" fmla="*/ 770453 w 1540905"/>
              <a:gd name="connsiteY2" fmla="*/ 0 h 1540905"/>
              <a:gd name="connsiteX3" fmla="*/ 952329 w 1540905"/>
              <a:gd name="connsiteY3" fmla="*/ 588578 h 1540905"/>
              <a:gd name="connsiteX4" fmla="*/ 1540905 w 1540905"/>
              <a:gd name="connsiteY4" fmla="*/ 588573 h 1540905"/>
              <a:gd name="connsiteX5" fmla="*/ 1064735 w 1540905"/>
              <a:gd name="connsiteY5" fmla="*/ 952330 h 1540905"/>
              <a:gd name="connsiteX6" fmla="*/ 1246619 w 1540905"/>
              <a:gd name="connsiteY6" fmla="*/ 1540905 h 1540905"/>
              <a:gd name="connsiteX7" fmla="*/ 770453 w 1540905"/>
              <a:gd name="connsiteY7" fmla="*/ 1177142 h 1540905"/>
              <a:gd name="connsiteX8" fmla="*/ 294286 w 1540905"/>
              <a:gd name="connsiteY8" fmla="*/ 1540905 h 1540905"/>
              <a:gd name="connsiteX9" fmla="*/ 476170 w 1540905"/>
              <a:gd name="connsiteY9" fmla="*/ 952330 h 1540905"/>
              <a:gd name="connsiteX10" fmla="*/ 0 w 1540905"/>
              <a:gd name="connsiteY10" fmla="*/ 588573 h 1540905"/>
              <a:gd name="connsiteX0" fmla="*/ 0 w 1540905"/>
              <a:gd name="connsiteY0" fmla="*/ 588573 h 1540905"/>
              <a:gd name="connsiteX1" fmla="*/ 588576 w 1540905"/>
              <a:gd name="connsiteY1" fmla="*/ 588578 h 1540905"/>
              <a:gd name="connsiteX2" fmla="*/ 770453 w 1540905"/>
              <a:gd name="connsiteY2" fmla="*/ 0 h 1540905"/>
              <a:gd name="connsiteX3" fmla="*/ 952329 w 1540905"/>
              <a:gd name="connsiteY3" fmla="*/ 588578 h 1540905"/>
              <a:gd name="connsiteX4" fmla="*/ 1540905 w 1540905"/>
              <a:gd name="connsiteY4" fmla="*/ 588573 h 1540905"/>
              <a:gd name="connsiteX5" fmla="*/ 1064735 w 1540905"/>
              <a:gd name="connsiteY5" fmla="*/ 952330 h 1540905"/>
              <a:gd name="connsiteX6" fmla="*/ 1246619 w 1540905"/>
              <a:gd name="connsiteY6" fmla="*/ 1540905 h 1540905"/>
              <a:gd name="connsiteX7" fmla="*/ 770453 w 1540905"/>
              <a:gd name="connsiteY7" fmla="*/ 1177142 h 1540905"/>
              <a:gd name="connsiteX8" fmla="*/ 294286 w 1540905"/>
              <a:gd name="connsiteY8" fmla="*/ 1540905 h 1540905"/>
              <a:gd name="connsiteX9" fmla="*/ 476170 w 1540905"/>
              <a:gd name="connsiteY9" fmla="*/ 952330 h 1540905"/>
              <a:gd name="connsiteX10" fmla="*/ 0 w 1540905"/>
              <a:gd name="connsiteY10" fmla="*/ 588573 h 1540905"/>
              <a:gd name="connsiteX0" fmla="*/ 0 w 1540905"/>
              <a:gd name="connsiteY0" fmla="*/ 588573 h 1540905"/>
              <a:gd name="connsiteX1" fmla="*/ 588576 w 1540905"/>
              <a:gd name="connsiteY1" fmla="*/ 588578 h 1540905"/>
              <a:gd name="connsiteX2" fmla="*/ 770453 w 1540905"/>
              <a:gd name="connsiteY2" fmla="*/ 0 h 1540905"/>
              <a:gd name="connsiteX3" fmla="*/ 952329 w 1540905"/>
              <a:gd name="connsiteY3" fmla="*/ 588578 h 1540905"/>
              <a:gd name="connsiteX4" fmla="*/ 1540905 w 1540905"/>
              <a:gd name="connsiteY4" fmla="*/ 588573 h 1540905"/>
              <a:gd name="connsiteX5" fmla="*/ 1064735 w 1540905"/>
              <a:gd name="connsiteY5" fmla="*/ 952330 h 1540905"/>
              <a:gd name="connsiteX6" fmla="*/ 1246619 w 1540905"/>
              <a:gd name="connsiteY6" fmla="*/ 1540905 h 1540905"/>
              <a:gd name="connsiteX7" fmla="*/ 770453 w 1540905"/>
              <a:gd name="connsiteY7" fmla="*/ 1177142 h 1540905"/>
              <a:gd name="connsiteX8" fmla="*/ 294286 w 1540905"/>
              <a:gd name="connsiteY8" fmla="*/ 1540905 h 1540905"/>
              <a:gd name="connsiteX9" fmla="*/ 476170 w 1540905"/>
              <a:gd name="connsiteY9" fmla="*/ 952330 h 1540905"/>
              <a:gd name="connsiteX10" fmla="*/ 0 w 1540905"/>
              <a:gd name="connsiteY10" fmla="*/ 588573 h 1540905"/>
              <a:gd name="connsiteX0" fmla="*/ 0 w 1540905"/>
              <a:gd name="connsiteY0" fmla="*/ 588573 h 1540905"/>
              <a:gd name="connsiteX1" fmla="*/ 588576 w 1540905"/>
              <a:gd name="connsiteY1" fmla="*/ 588578 h 1540905"/>
              <a:gd name="connsiteX2" fmla="*/ 770453 w 1540905"/>
              <a:gd name="connsiteY2" fmla="*/ 0 h 1540905"/>
              <a:gd name="connsiteX3" fmla="*/ 952329 w 1540905"/>
              <a:gd name="connsiteY3" fmla="*/ 588578 h 1540905"/>
              <a:gd name="connsiteX4" fmla="*/ 1540905 w 1540905"/>
              <a:gd name="connsiteY4" fmla="*/ 588573 h 1540905"/>
              <a:gd name="connsiteX5" fmla="*/ 1064735 w 1540905"/>
              <a:gd name="connsiteY5" fmla="*/ 952330 h 1540905"/>
              <a:gd name="connsiteX6" fmla="*/ 1246619 w 1540905"/>
              <a:gd name="connsiteY6" fmla="*/ 1540905 h 1540905"/>
              <a:gd name="connsiteX7" fmla="*/ 770453 w 1540905"/>
              <a:gd name="connsiteY7" fmla="*/ 1177142 h 1540905"/>
              <a:gd name="connsiteX8" fmla="*/ 294286 w 1540905"/>
              <a:gd name="connsiteY8" fmla="*/ 1540905 h 1540905"/>
              <a:gd name="connsiteX9" fmla="*/ 476170 w 1540905"/>
              <a:gd name="connsiteY9" fmla="*/ 952330 h 1540905"/>
              <a:gd name="connsiteX10" fmla="*/ 0 w 1540905"/>
              <a:gd name="connsiteY10" fmla="*/ 588573 h 1540905"/>
              <a:gd name="connsiteX0" fmla="*/ 0 w 1540905"/>
              <a:gd name="connsiteY0" fmla="*/ 588573 h 1540905"/>
              <a:gd name="connsiteX1" fmla="*/ 588576 w 1540905"/>
              <a:gd name="connsiteY1" fmla="*/ 588578 h 1540905"/>
              <a:gd name="connsiteX2" fmla="*/ 770453 w 1540905"/>
              <a:gd name="connsiteY2" fmla="*/ 0 h 1540905"/>
              <a:gd name="connsiteX3" fmla="*/ 952329 w 1540905"/>
              <a:gd name="connsiteY3" fmla="*/ 588578 h 1540905"/>
              <a:gd name="connsiteX4" fmla="*/ 1540905 w 1540905"/>
              <a:gd name="connsiteY4" fmla="*/ 588573 h 1540905"/>
              <a:gd name="connsiteX5" fmla="*/ 1064735 w 1540905"/>
              <a:gd name="connsiteY5" fmla="*/ 952330 h 1540905"/>
              <a:gd name="connsiteX6" fmla="*/ 1246619 w 1540905"/>
              <a:gd name="connsiteY6" fmla="*/ 1540905 h 1540905"/>
              <a:gd name="connsiteX7" fmla="*/ 770453 w 1540905"/>
              <a:gd name="connsiteY7" fmla="*/ 1177142 h 1540905"/>
              <a:gd name="connsiteX8" fmla="*/ 294286 w 1540905"/>
              <a:gd name="connsiteY8" fmla="*/ 1540905 h 1540905"/>
              <a:gd name="connsiteX9" fmla="*/ 476170 w 1540905"/>
              <a:gd name="connsiteY9" fmla="*/ 952330 h 1540905"/>
              <a:gd name="connsiteX10" fmla="*/ 0 w 1540905"/>
              <a:gd name="connsiteY10" fmla="*/ 588573 h 1540905"/>
              <a:gd name="connsiteX0" fmla="*/ 0 w 1541497"/>
              <a:gd name="connsiteY0" fmla="*/ 588573 h 1540905"/>
              <a:gd name="connsiteX1" fmla="*/ 588576 w 1541497"/>
              <a:gd name="connsiteY1" fmla="*/ 588578 h 1540905"/>
              <a:gd name="connsiteX2" fmla="*/ 770453 w 1541497"/>
              <a:gd name="connsiteY2" fmla="*/ 0 h 1540905"/>
              <a:gd name="connsiteX3" fmla="*/ 952329 w 1541497"/>
              <a:gd name="connsiteY3" fmla="*/ 588578 h 1540905"/>
              <a:gd name="connsiteX4" fmla="*/ 1540905 w 1541497"/>
              <a:gd name="connsiteY4" fmla="*/ 588573 h 1540905"/>
              <a:gd name="connsiteX5" fmla="*/ 1064735 w 1541497"/>
              <a:gd name="connsiteY5" fmla="*/ 952330 h 1540905"/>
              <a:gd name="connsiteX6" fmla="*/ 1246619 w 1541497"/>
              <a:gd name="connsiteY6" fmla="*/ 1540905 h 1540905"/>
              <a:gd name="connsiteX7" fmla="*/ 770453 w 1541497"/>
              <a:gd name="connsiteY7" fmla="*/ 1177142 h 1540905"/>
              <a:gd name="connsiteX8" fmla="*/ 294286 w 1541497"/>
              <a:gd name="connsiteY8" fmla="*/ 1540905 h 1540905"/>
              <a:gd name="connsiteX9" fmla="*/ 476170 w 1541497"/>
              <a:gd name="connsiteY9" fmla="*/ 952330 h 1540905"/>
              <a:gd name="connsiteX10" fmla="*/ 0 w 1541497"/>
              <a:gd name="connsiteY10" fmla="*/ 588573 h 1540905"/>
              <a:gd name="connsiteX0" fmla="*/ 0 w 1541497"/>
              <a:gd name="connsiteY0" fmla="*/ 588573 h 1540905"/>
              <a:gd name="connsiteX1" fmla="*/ 588576 w 1541497"/>
              <a:gd name="connsiteY1" fmla="*/ 588578 h 1540905"/>
              <a:gd name="connsiteX2" fmla="*/ 770453 w 1541497"/>
              <a:gd name="connsiteY2" fmla="*/ 0 h 1540905"/>
              <a:gd name="connsiteX3" fmla="*/ 952329 w 1541497"/>
              <a:gd name="connsiteY3" fmla="*/ 588578 h 1540905"/>
              <a:gd name="connsiteX4" fmla="*/ 1540905 w 1541497"/>
              <a:gd name="connsiteY4" fmla="*/ 588573 h 1540905"/>
              <a:gd name="connsiteX5" fmla="*/ 1064735 w 1541497"/>
              <a:gd name="connsiteY5" fmla="*/ 952330 h 1540905"/>
              <a:gd name="connsiteX6" fmla="*/ 1246619 w 1541497"/>
              <a:gd name="connsiteY6" fmla="*/ 1540905 h 1540905"/>
              <a:gd name="connsiteX7" fmla="*/ 770453 w 1541497"/>
              <a:gd name="connsiteY7" fmla="*/ 1177142 h 1540905"/>
              <a:gd name="connsiteX8" fmla="*/ 294286 w 1541497"/>
              <a:gd name="connsiteY8" fmla="*/ 1540905 h 1540905"/>
              <a:gd name="connsiteX9" fmla="*/ 476170 w 1541497"/>
              <a:gd name="connsiteY9" fmla="*/ 952330 h 1540905"/>
              <a:gd name="connsiteX10" fmla="*/ 0 w 1541497"/>
              <a:gd name="connsiteY10" fmla="*/ 588573 h 1540905"/>
              <a:gd name="connsiteX0" fmla="*/ 0 w 1541497"/>
              <a:gd name="connsiteY0" fmla="*/ 588573 h 1542369"/>
              <a:gd name="connsiteX1" fmla="*/ 588576 w 1541497"/>
              <a:gd name="connsiteY1" fmla="*/ 588578 h 1542369"/>
              <a:gd name="connsiteX2" fmla="*/ 770453 w 1541497"/>
              <a:gd name="connsiteY2" fmla="*/ 0 h 1542369"/>
              <a:gd name="connsiteX3" fmla="*/ 952329 w 1541497"/>
              <a:gd name="connsiteY3" fmla="*/ 588578 h 1542369"/>
              <a:gd name="connsiteX4" fmla="*/ 1540905 w 1541497"/>
              <a:gd name="connsiteY4" fmla="*/ 588573 h 1542369"/>
              <a:gd name="connsiteX5" fmla="*/ 1064735 w 1541497"/>
              <a:gd name="connsiteY5" fmla="*/ 952330 h 1542369"/>
              <a:gd name="connsiteX6" fmla="*/ 1246619 w 1541497"/>
              <a:gd name="connsiteY6" fmla="*/ 1540905 h 1542369"/>
              <a:gd name="connsiteX7" fmla="*/ 770453 w 1541497"/>
              <a:gd name="connsiteY7" fmla="*/ 1177142 h 1542369"/>
              <a:gd name="connsiteX8" fmla="*/ 294286 w 1541497"/>
              <a:gd name="connsiteY8" fmla="*/ 1540905 h 1542369"/>
              <a:gd name="connsiteX9" fmla="*/ 476170 w 1541497"/>
              <a:gd name="connsiteY9" fmla="*/ 952330 h 1542369"/>
              <a:gd name="connsiteX10" fmla="*/ 0 w 1541497"/>
              <a:gd name="connsiteY10" fmla="*/ 588573 h 1542369"/>
              <a:gd name="connsiteX0" fmla="*/ 0 w 1541497"/>
              <a:gd name="connsiteY0" fmla="*/ 588573 h 1542369"/>
              <a:gd name="connsiteX1" fmla="*/ 588576 w 1541497"/>
              <a:gd name="connsiteY1" fmla="*/ 588578 h 1542369"/>
              <a:gd name="connsiteX2" fmla="*/ 770453 w 1541497"/>
              <a:gd name="connsiteY2" fmla="*/ 0 h 1542369"/>
              <a:gd name="connsiteX3" fmla="*/ 952329 w 1541497"/>
              <a:gd name="connsiteY3" fmla="*/ 588578 h 1542369"/>
              <a:gd name="connsiteX4" fmla="*/ 1540905 w 1541497"/>
              <a:gd name="connsiteY4" fmla="*/ 588573 h 1542369"/>
              <a:gd name="connsiteX5" fmla="*/ 1064735 w 1541497"/>
              <a:gd name="connsiteY5" fmla="*/ 952330 h 1542369"/>
              <a:gd name="connsiteX6" fmla="*/ 1246619 w 1541497"/>
              <a:gd name="connsiteY6" fmla="*/ 1540905 h 1542369"/>
              <a:gd name="connsiteX7" fmla="*/ 770453 w 1541497"/>
              <a:gd name="connsiteY7" fmla="*/ 1177142 h 1542369"/>
              <a:gd name="connsiteX8" fmla="*/ 294286 w 1541497"/>
              <a:gd name="connsiteY8" fmla="*/ 1540905 h 1542369"/>
              <a:gd name="connsiteX9" fmla="*/ 476170 w 1541497"/>
              <a:gd name="connsiteY9" fmla="*/ 952330 h 1542369"/>
              <a:gd name="connsiteX10" fmla="*/ 0 w 1541497"/>
              <a:gd name="connsiteY10" fmla="*/ 588573 h 1542369"/>
              <a:gd name="connsiteX0" fmla="*/ 0 w 1541497"/>
              <a:gd name="connsiteY0" fmla="*/ 588573 h 1547409"/>
              <a:gd name="connsiteX1" fmla="*/ 588576 w 1541497"/>
              <a:gd name="connsiteY1" fmla="*/ 588578 h 1547409"/>
              <a:gd name="connsiteX2" fmla="*/ 770453 w 1541497"/>
              <a:gd name="connsiteY2" fmla="*/ 0 h 1547409"/>
              <a:gd name="connsiteX3" fmla="*/ 952329 w 1541497"/>
              <a:gd name="connsiteY3" fmla="*/ 588578 h 1547409"/>
              <a:gd name="connsiteX4" fmla="*/ 1540905 w 1541497"/>
              <a:gd name="connsiteY4" fmla="*/ 588573 h 1547409"/>
              <a:gd name="connsiteX5" fmla="*/ 1064735 w 1541497"/>
              <a:gd name="connsiteY5" fmla="*/ 952330 h 1547409"/>
              <a:gd name="connsiteX6" fmla="*/ 1246619 w 1541497"/>
              <a:gd name="connsiteY6" fmla="*/ 1540905 h 1547409"/>
              <a:gd name="connsiteX7" fmla="*/ 770453 w 1541497"/>
              <a:gd name="connsiteY7" fmla="*/ 1177142 h 1547409"/>
              <a:gd name="connsiteX8" fmla="*/ 294286 w 1541497"/>
              <a:gd name="connsiteY8" fmla="*/ 1540905 h 1547409"/>
              <a:gd name="connsiteX9" fmla="*/ 476170 w 1541497"/>
              <a:gd name="connsiteY9" fmla="*/ 952330 h 1547409"/>
              <a:gd name="connsiteX10" fmla="*/ 0 w 1541497"/>
              <a:gd name="connsiteY10" fmla="*/ 588573 h 1547409"/>
              <a:gd name="connsiteX0" fmla="*/ 0 w 1541497"/>
              <a:gd name="connsiteY0" fmla="*/ 588573 h 1547409"/>
              <a:gd name="connsiteX1" fmla="*/ 588576 w 1541497"/>
              <a:gd name="connsiteY1" fmla="*/ 588578 h 1547409"/>
              <a:gd name="connsiteX2" fmla="*/ 770453 w 1541497"/>
              <a:gd name="connsiteY2" fmla="*/ 0 h 1547409"/>
              <a:gd name="connsiteX3" fmla="*/ 952329 w 1541497"/>
              <a:gd name="connsiteY3" fmla="*/ 588578 h 1547409"/>
              <a:gd name="connsiteX4" fmla="*/ 1540905 w 1541497"/>
              <a:gd name="connsiteY4" fmla="*/ 588573 h 1547409"/>
              <a:gd name="connsiteX5" fmla="*/ 1064735 w 1541497"/>
              <a:gd name="connsiteY5" fmla="*/ 952330 h 1547409"/>
              <a:gd name="connsiteX6" fmla="*/ 1246619 w 1541497"/>
              <a:gd name="connsiteY6" fmla="*/ 1540905 h 1547409"/>
              <a:gd name="connsiteX7" fmla="*/ 770453 w 1541497"/>
              <a:gd name="connsiteY7" fmla="*/ 1177142 h 1547409"/>
              <a:gd name="connsiteX8" fmla="*/ 294286 w 1541497"/>
              <a:gd name="connsiteY8" fmla="*/ 1540905 h 1547409"/>
              <a:gd name="connsiteX9" fmla="*/ 476170 w 1541497"/>
              <a:gd name="connsiteY9" fmla="*/ 952330 h 1547409"/>
              <a:gd name="connsiteX10" fmla="*/ 0 w 1541497"/>
              <a:gd name="connsiteY10" fmla="*/ 588573 h 1547409"/>
              <a:gd name="connsiteX0" fmla="*/ 1217 w 1542714"/>
              <a:gd name="connsiteY0" fmla="*/ 588573 h 1547409"/>
              <a:gd name="connsiteX1" fmla="*/ 589793 w 1542714"/>
              <a:gd name="connsiteY1" fmla="*/ 588578 h 1547409"/>
              <a:gd name="connsiteX2" fmla="*/ 771670 w 1542714"/>
              <a:gd name="connsiteY2" fmla="*/ 0 h 1547409"/>
              <a:gd name="connsiteX3" fmla="*/ 953546 w 1542714"/>
              <a:gd name="connsiteY3" fmla="*/ 588578 h 1547409"/>
              <a:gd name="connsiteX4" fmla="*/ 1542122 w 1542714"/>
              <a:gd name="connsiteY4" fmla="*/ 588573 h 1547409"/>
              <a:gd name="connsiteX5" fmla="*/ 1065952 w 1542714"/>
              <a:gd name="connsiteY5" fmla="*/ 952330 h 1547409"/>
              <a:gd name="connsiteX6" fmla="*/ 1247836 w 1542714"/>
              <a:gd name="connsiteY6" fmla="*/ 1540905 h 1547409"/>
              <a:gd name="connsiteX7" fmla="*/ 771670 w 1542714"/>
              <a:gd name="connsiteY7" fmla="*/ 1177142 h 1547409"/>
              <a:gd name="connsiteX8" fmla="*/ 295503 w 1542714"/>
              <a:gd name="connsiteY8" fmla="*/ 1540905 h 1547409"/>
              <a:gd name="connsiteX9" fmla="*/ 477387 w 1542714"/>
              <a:gd name="connsiteY9" fmla="*/ 952330 h 1547409"/>
              <a:gd name="connsiteX10" fmla="*/ 1217 w 1542714"/>
              <a:gd name="connsiteY10" fmla="*/ 588573 h 1547409"/>
              <a:gd name="connsiteX0" fmla="*/ 1217 w 1542714"/>
              <a:gd name="connsiteY0" fmla="*/ 519993 h 1478829"/>
              <a:gd name="connsiteX1" fmla="*/ 589793 w 1542714"/>
              <a:gd name="connsiteY1" fmla="*/ 519998 h 1478829"/>
              <a:gd name="connsiteX2" fmla="*/ 779290 w 1542714"/>
              <a:gd name="connsiteY2" fmla="*/ 0 h 1478829"/>
              <a:gd name="connsiteX3" fmla="*/ 953546 w 1542714"/>
              <a:gd name="connsiteY3" fmla="*/ 519998 h 1478829"/>
              <a:gd name="connsiteX4" fmla="*/ 1542122 w 1542714"/>
              <a:gd name="connsiteY4" fmla="*/ 519993 h 1478829"/>
              <a:gd name="connsiteX5" fmla="*/ 1065952 w 1542714"/>
              <a:gd name="connsiteY5" fmla="*/ 883750 h 1478829"/>
              <a:gd name="connsiteX6" fmla="*/ 1247836 w 1542714"/>
              <a:gd name="connsiteY6" fmla="*/ 1472325 h 1478829"/>
              <a:gd name="connsiteX7" fmla="*/ 771670 w 1542714"/>
              <a:gd name="connsiteY7" fmla="*/ 1108562 h 1478829"/>
              <a:gd name="connsiteX8" fmla="*/ 295503 w 1542714"/>
              <a:gd name="connsiteY8" fmla="*/ 1472325 h 1478829"/>
              <a:gd name="connsiteX9" fmla="*/ 477387 w 1542714"/>
              <a:gd name="connsiteY9" fmla="*/ 883750 h 1478829"/>
              <a:gd name="connsiteX10" fmla="*/ 1217 w 1542714"/>
              <a:gd name="connsiteY10" fmla="*/ 519993 h 1478829"/>
              <a:gd name="connsiteX0" fmla="*/ 1629 w 1451686"/>
              <a:gd name="connsiteY0" fmla="*/ 542853 h 1478829"/>
              <a:gd name="connsiteX1" fmla="*/ 498765 w 1451686"/>
              <a:gd name="connsiteY1" fmla="*/ 519998 h 1478829"/>
              <a:gd name="connsiteX2" fmla="*/ 688262 w 1451686"/>
              <a:gd name="connsiteY2" fmla="*/ 0 h 1478829"/>
              <a:gd name="connsiteX3" fmla="*/ 862518 w 1451686"/>
              <a:gd name="connsiteY3" fmla="*/ 519998 h 1478829"/>
              <a:gd name="connsiteX4" fmla="*/ 1451094 w 1451686"/>
              <a:gd name="connsiteY4" fmla="*/ 519993 h 1478829"/>
              <a:gd name="connsiteX5" fmla="*/ 974924 w 1451686"/>
              <a:gd name="connsiteY5" fmla="*/ 883750 h 1478829"/>
              <a:gd name="connsiteX6" fmla="*/ 1156808 w 1451686"/>
              <a:gd name="connsiteY6" fmla="*/ 1472325 h 1478829"/>
              <a:gd name="connsiteX7" fmla="*/ 680642 w 1451686"/>
              <a:gd name="connsiteY7" fmla="*/ 1108562 h 1478829"/>
              <a:gd name="connsiteX8" fmla="*/ 204475 w 1451686"/>
              <a:gd name="connsiteY8" fmla="*/ 1472325 h 1478829"/>
              <a:gd name="connsiteX9" fmla="*/ 386359 w 1451686"/>
              <a:gd name="connsiteY9" fmla="*/ 883750 h 1478829"/>
              <a:gd name="connsiteX10" fmla="*/ 1629 w 1451686"/>
              <a:gd name="connsiteY10" fmla="*/ 542853 h 1478829"/>
              <a:gd name="connsiteX0" fmla="*/ 1427 w 1489584"/>
              <a:gd name="connsiteY0" fmla="*/ 542853 h 1478829"/>
              <a:gd name="connsiteX1" fmla="*/ 536663 w 1489584"/>
              <a:gd name="connsiteY1" fmla="*/ 519998 h 1478829"/>
              <a:gd name="connsiteX2" fmla="*/ 726160 w 1489584"/>
              <a:gd name="connsiteY2" fmla="*/ 0 h 1478829"/>
              <a:gd name="connsiteX3" fmla="*/ 900416 w 1489584"/>
              <a:gd name="connsiteY3" fmla="*/ 519998 h 1478829"/>
              <a:gd name="connsiteX4" fmla="*/ 1488992 w 1489584"/>
              <a:gd name="connsiteY4" fmla="*/ 519993 h 1478829"/>
              <a:gd name="connsiteX5" fmla="*/ 1012822 w 1489584"/>
              <a:gd name="connsiteY5" fmla="*/ 883750 h 1478829"/>
              <a:gd name="connsiteX6" fmla="*/ 1194706 w 1489584"/>
              <a:gd name="connsiteY6" fmla="*/ 1472325 h 1478829"/>
              <a:gd name="connsiteX7" fmla="*/ 718540 w 1489584"/>
              <a:gd name="connsiteY7" fmla="*/ 1108562 h 1478829"/>
              <a:gd name="connsiteX8" fmla="*/ 242373 w 1489584"/>
              <a:gd name="connsiteY8" fmla="*/ 1472325 h 1478829"/>
              <a:gd name="connsiteX9" fmla="*/ 424257 w 1489584"/>
              <a:gd name="connsiteY9" fmla="*/ 883750 h 1478829"/>
              <a:gd name="connsiteX10" fmla="*/ 1427 w 1489584"/>
              <a:gd name="connsiteY10" fmla="*/ 542853 h 1478829"/>
              <a:gd name="connsiteX0" fmla="*/ 1427 w 1413550"/>
              <a:gd name="connsiteY0" fmla="*/ 542853 h 1478829"/>
              <a:gd name="connsiteX1" fmla="*/ 536663 w 1413550"/>
              <a:gd name="connsiteY1" fmla="*/ 519998 h 1478829"/>
              <a:gd name="connsiteX2" fmla="*/ 726160 w 1413550"/>
              <a:gd name="connsiteY2" fmla="*/ 0 h 1478829"/>
              <a:gd name="connsiteX3" fmla="*/ 900416 w 1413550"/>
              <a:gd name="connsiteY3" fmla="*/ 519998 h 1478829"/>
              <a:gd name="connsiteX4" fmla="*/ 1412792 w 1413550"/>
              <a:gd name="connsiteY4" fmla="*/ 550473 h 1478829"/>
              <a:gd name="connsiteX5" fmla="*/ 1012822 w 1413550"/>
              <a:gd name="connsiteY5" fmla="*/ 883750 h 1478829"/>
              <a:gd name="connsiteX6" fmla="*/ 1194706 w 1413550"/>
              <a:gd name="connsiteY6" fmla="*/ 1472325 h 1478829"/>
              <a:gd name="connsiteX7" fmla="*/ 718540 w 1413550"/>
              <a:gd name="connsiteY7" fmla="*/ 1108562 h 1478829"/>
              <a:gd name="connsiteX8" fmla="*/ 242373 w 1413550"/>
              <a:gd name="connsiteY8" fmla="*/ 1472325 h 1478829"/>
              <a:gd name="connsiteX9" fmla="*/ 424257 w 1413550"/>
              <a:gd name="connsiteY9" fmla="*/ 883750 h 1478829"/>
              <a:gd name="connsiteX10" fmla="*/ 1427 w 1413550"/>
              <a:gd name="connsiteY10" fmla="*/ 542853 h 1478829"/>
              <a:gd name="connsiteX0" fmla="*/ 1427 w 1415339"/>
              <a:gd name="connsiteY0" fmla="*/ 542853 h 1478829"/>
              <a:gd name="connsiteX1" fmla="*/ 536663 w 1415339"/>
              <a:gd name="connsiteY1" fmla="*/ 519998 h 1478829"/>
              <a:gd name="connsiteX2" fmla="*/ 726160 w 1415339"/>
              <a:gd name="connsiteY2" fmla="*/ 0 h 1478829"/>
              <a:gd name="connsiteX3" fmla="*/ 900416 w 1415339"/>
              <a:gd name="connsiteY3" fmla="*/ 519998 h 1478829"/>
              <a:gd name="connsiteX4" fmla="*/ 1412792 w 1415339"/>
              <a:gd name="connsiteY4" fmla="*/ 550473 h 1478829"/>
              <a:gd name="connsiteX5" fmla="*/ 1012822 w 1415339"/>
              <a:gd name="connsiteY5" fmla="*/ 883750 h 1478829"/>
              <a:gd name="connsiteX6" fmla="*/ 1194706 w 1415339"/>
              <a:gd name="connsiteY6" fmla="*/ 1472325 h 1478829"/>
              <a:gd name="connsiteX7" fmla="*/ 718540 w 1415339"/>
              <a:gd name="connsiteY7" fmla="*/ 1108562 h 1478829"/>
              <a:gd name="connsiteX8" fmla="*/ 242373 w 1415339"/>
              <a:gd name="connsiteY8" fmla="*/ 1472325 h 1478829"/>
              <a:gd name="connsiteX9" fmla="*/ 424257 w 1415339"/>
              <a:gd name="connsiteY9" fmla="*/ 883750 h 1478829"/>
              <a:gd name="connsiteX10" fmla="*/ 1427 w 1415339"/>
              <a:gd name="connsiteY10" fmla="*/ 542853 h 1478829"/>
              <a:gd name="connsiteX0" fmla="*/ 1427 w 1415339"/>
              <a:gd name="connsiteY0" fmla="*/ 542853 h 1478829"/>
              <a:gd name="connsiteX1" fmla="*/ 536663 w 1415339"/>
              <a:gd name="connsiteY1" fmla="*/ 519998 h 1478829"/>
              <a:gd name="connsiteX2" fmla="*/ 726160 w 1415339"/>
              <a:gd name="connsiteY2" fmla="*/ 0 h 1478829"/>
              <a:gd name="connsiteX3" fmla="*/ 900416 w 1415339"/>
              <a:gd name="connsiteY3" fmla="*/ 519998 h 1478829"/>
              <a:gd name="connsiteX4" fmla="*/ 1412792 w 1415339"/>
              <a:gd name="connsiteY4" fmla="*/ 550473 h 1478829"/>
              <a:gd name="connsiteX5" fmla="*/ 1012822 w 1415339"/>
              <a:gd name="connsiteY5" fmla="*/ 883750 h 1478829"/>
              <a:gd name="connsiteX6" fmla="*/ 1194706 w 1415339"/>
              <a:gd name="connsiteY6" fmla="*/ 1472325 h 1478829"/>
              <a:gd name="connsiteX7" fmla="*/ 718540 w 1415339"/>
              <a:gd name="connsiteY7" fmla="*/ 1108562 h 1478829"/>
              <a:gd name="connsiteX8" fmla="*/ 242373 w 1415339"/>
              <a:gd name="connsiteY8" fmla="*/ 1472325 h 1478829"/>
              <a:gd name="connsiteX9" fmla="*/ 424257 w 1415339"/>
              <a:gd name="connsiteY9" fmla="*/ 883750 h 1478829"/>
              <a:gd name="connsiteX10" fmla="*/ 1427 w 1415339"/>
              <a:gd name="connsiteY10" fmla="*/ 542853 h 1478829"/>
              <a:gd name="connsiteX0" fmla="*/ 1427 w 1415339"/>
              <a:gd name="connsiteY0" fmla="*/ 542853 h 1478829"/>
              <a:gd name="connsiteX1" fmla="*/ 536663 w 1415339"/>
              <a:gd name="connsiteY1" fmla="*/ 519998 h 1478829"/>
              <a:gd name="connsiteX2" fmla="*/ 726160 w 1415339"/>
              <a:gd name="connsiteY2" fmla="*/ 0 h 1478829"/>
              <a:gd name="connsiteX3" fmla="*/ 900416 w 1415339"/>
              <a:gd name="connsiteY3" fmla="*/ 519998 h 1478829"/>
              <a:gd name="connsiteX4" fmla="*/ 1412792 w 1415339"/>
              <a:gd name="connsiteY4" fmla="*/ 550473 h 1478829"/>
              <a:gd name="connsiteX5" fmla="*/ 1012822 w 1415339"/>
              <a:gd name="connsiteY5" fmla="*/ 883750 h 1478829"/>
              <a:gd name="connsiteX6" fmla="*/ 1164226 w 1415339"/>
              <a:gd name="connsiteY6" fmla="*/ 1380885 h 1478829"/>
              <a:gd name="connsiteX7" fmla="*/ 718540 w 1415339"/>
              <a:gd name="connsiteY7" fmla="*/ 1108562 h 1478829"/>
              <a:gd name="connsiteX8" fmla="*/ 242373 w 1415339"/>
              <a:gd name="connsiteY8" fmla="*/ 1472325 h 1478829"/>
              <a:gd name="connsiteX9" fmla="*/ 424257 w 1415339"/>
              <a:gd name="connsiteY9" fmla="*/ 883750 h 1478829"/>
              <a:gd name="connsiteX10" fmla="*/ 1427 w 1415339"/>
              <a:gd name="connsiteY10" fmla="*/ 542853 h 1478829"/>
              <a:gd name="connsiteX0" fmla="*/ 1427 w 1415339"/>
              <a:gd name="connsiteY0" fmla="*/ 542853 h 1478829"/>
              <a:gd name="connsiteX1" fmla="*/ 536663 w 1415339"/>
              <a:gd name="connsiteY1" fmla="*/ 519998 h 1478829"/>
              <a:gd name="connsiteX2" fmla="*/ 726160 w 1415339"/>
              <a:gd name="connsiteY2" fmla="*/ 0 h 1478829"/>
              <a:gd name="connsiteX3" fmla="*/ 900416 w 1415339"/>
              <a:gd name="connsiteY3" fmla="*/ 519998 h 1478829"/>
              <a:gd name="connsiteX4" fmla="*/ 1412792 w 1415339"/>
              <a:gd name="connsiteY4" fmla="*/ 550473 h 1478829"/>
              <a:gd name="connsiteX5" fmla="*/ 1012822 w 1415339"/>
              <a:gd name="connsiteY5" fmla="*/ 883750 h 1478829"/>
              <a:gd name="connsiteX6" fmla="*/ 1164226 w 1415339"/>
              <a:gd name="connsiteY6" fmla="*/ 1380885 h 1478829"/>
              <a:gd name="connsiteX7" fmla="*/ 718540 w 1415339"/>
              <a:gd name="connsiteY7" fmla="*/ 1108562 h 1478829"/>
              <a:gd name="connsiteX8" fmla="*/ 242373 w 1415339"/>
              <a:gd name="connsiteY8" fmla="*/ 1472325 h 1478829"/>
              <a:gd name="connsiteX9" fmla="*/ 424257 w 1415339"/>
              <a:gd name="connsiteY9" fmla="*/ 883750 h 1478829"/>
              <a:gd name="connsiteX10" fmla="*/ 1427 w 1415339"/>
              <a:gd name="connsiteY10" fmla="*/ 542853 h 1478829"/>
              <a:gd name="connsiteX0" fmla="*/ 1427 w 1415339"/>
              <a:gd name="connsiteY0" fmla="*/ 542853 h 1478829"/>
              <a:gd name="connsiteX1" fmla="*/ 536663 w 1415339"/>
              <a:gd name="connsiteY1" fmla="*/ 519998 h 1478829"/>
              <a:gd name="connsiteX2" fmla="*/ 726160 w 1415339"/>
              <a:gd name="connsiteY2" fmla="*/ 0 h 1478829"/>
              <a:gd name="connsiteX3" fmla="*/ 900416 w 1415339"/>
              <a:gd name="connsiteY3" fmla="*/ 519998 h 1478829"/>
              <a:gd name="connsiteX4" fmla="*/ 1412792 w 1415339"/>
              <a:gd name="connsiteY4" fmla="*/ 550473 h 1478829"/>
              <a:gd name="connsiteX5" fmla="*/ 1012822 w 1415339"/>
              <a:gd name="connsiteY5" fmla="*/ 883750 h 1478829"/>
              <a:gd name="connsiteX6" fmla="*/ 1164226 w 1415339"/>
              <a:gd name="connsiteY6" fmla="*/ 1380885 h 1478829"/>
              <a:gd name="connsiteX7" fmla="*/ 718540 w 1415339"/>
              <a:gd name="connsiteY7" fmla="*/ 1108562 h 1478829"/>
              <a:gd name="connsiteX8" fmla="*/ 242373 w 1415339"/>
              <a:gd name="connsiteY8" fmla="*/ 1472325 h 1478829"/>
              <a:gd name="connsiteX9" fmla="*/ 424257 w 1415339"/>
              <a:gd name="connsiteY9" fmla="*/ 883750 h 1478829"/>
              <a:gd name="connsiteX10" fmla="*/ 1427 w 1415339"/>
              <a:gd name="connsiteY10" fmla="*/ 542853 h 1478829"/>
              <a:gd name="connsiteX0" fmla="*/ 1427 w 1415339"/>
              <a:gd name="connsiteY0" fmla="*/ 542853 h 1419283"/>
              <a:gd name="connsiteX1" fmla="*/ 536663 w 1415339"/>
              <a:gd name="connsiteY1" fmla="*/ 519998 h 1419283"/>
              <a:gd name="connsiteX2" fmla="*/ 726160 w 1415339"/>
              <a:gd name="connsiteY2" fmla="*/ 0 h 1419283"/>
              <a:gd name="connsiteX3" fmla="*/ 900416 w 1415339"/>
              <a:gd name="connsiteY3" fmla="*/ 519998 h 1419283"/>
              <a:gd name="connsiteX4" fmla="*/ 1412792 w 1415339"/>
              <a:gd name="connsiteY4" fmla="*/ 550473 h 1419283"/>
              <a:gd name="connsiteX5" fmla="*/ 1012822 w 1415339"/>
              <a:gd name="connsiteY5" fmla="*/ 883750 h 1419283"/>
              <a:gd name="connsiteX6" fmla="*/ 1164226 w 1415339"/>
              <a:gd name="connsiteY6" fmla="*/ 1380885 h 1419283"/>
              <a:gd name="connsiteX7" fmla="*/ 718540 w 1415339"/>
              <a:gd name="connsiteY7" fmla="*/ 1108562 h 1419283"/>
              <a:gd name="connsiteX8" fmla="*/ 280473 w 1415339"/>
              <a:gd name="connsiteY8" fmla="*/ 1411365 h 1419283"/>
              <a:gd name="connsiteX9" fmla="*/ 424257 w 1415339"/>
              <a:gd name="connsiteY9" fmla="*/ 883750 h 1419283"/>
              <a:gd name="connsiteX10" fmla="*/ 1427 w 1415339"/>
              <a:gd name="connsiteY10" fmla="*/ 542853 h 1419283"/>
              <a:gd name="connsiteX0" fmla="*/ 1427 w 1415339"/>
              <a:gd name="connsiteY0" fmla="*/ 542853 h 1425396"/>
              <a:gd name="connsiteX1" fmla="*/ 536663 w 1415339"/>
              <a:gd name="connsiteY1" fmla="*/ 519998 h 1425396"/>
              <a:gd name="connsiteX2" fmla="*/ 726160 w 1415339"/>
              <a:gd name="connsiteY2" fmla="*/ 0 h 1425396"/>
              <a:gd name="connsiteX3" fmla="*/ 900416 w 1415339"/>
              <a:gd name="connsiteY3" fmla="*/ 519998 h 1425396"/>
              <a:gd name="connsiteX4" fmla="*/ 1412792 w 1415339"/>
              <a:gd name="connsiteY4" fmla="*/ 550473 h 1425396"/>
              <a:gd name="connsiteX5" fmla="*/ 1012822 w 1415339"/>
              <a:gd name="connsiteY5" fmla="*/ 883750 h 1425396"/>
              <a:gd name="connsiteX6" fmla="*/ 1164226 w 1415339"/>
              <a:gd name="connsiteY6" fmla="*/ 1380885 h 1425396"/>
              <a:gd name="connsiteX7" fmla="*/ 718540 w 1415339"/>
              <a:gd name="connsiteY7" fmla="*/ 1108562 h 1425396"/>
              <a:gd name="connsiteX8" fmla="*/ 280473 w 1415339"/>
              <a:gd name="connsiteY8" fmla="*/ 1411365 h 1425396"/>
              <a:gd name="connsiteX9" fmla="*/ 424257 w 1415339"/>
              <a:gd name="connsiteY9" fmla="*/ 883750 h 1425396"/>
              <a:gd name="connsiteX10" fmla="*/ 1427 w 1415339"/>
              <a:gd name="connsiteY10" fmla="*/ 542853 h 1425396"/>
              <a:gd name="connsiteX0" fmla="*/ 1427 w 1415339"/>
              <a:gd name="connsiteY0" fmla="*/ 542853 h 1425396"/>
              <a:gd name="connsiteX1" fmla="*/ 536663 w 1415339"/>
              <a:gd name="connsiteY1" fmla="*/ 519998 h 1425396"/>
              <a:gd name="connsiteX2" fmla="*/ 726160 w 1415339"/>
              <a:gd name="connsiteY2" fmla="*/ 0 h 1425396"/>
              <a:gd name="connsiteX3" fmla="*/ 900416 w 1415339"/>
              <a:gd name="connsiteY3" fmla="*/ 519998 h 1425396"/>
              <a:gd name="connsiteX4" fmla="*/ 1412792 w 1415339"/>
              <a:gd name="connsiteY4" fmla="*/ 550473 h 1425396"/>
              <a:gd name="connsiteX5" fmla="*/ 1012822 w 1415339"/>
              <a:gd name="connsiteY5" fmla="*/ 883750 h 1425396"/>
              <a:gd name="connsiteX6" fmla="*/ 1164226 w 1415339"/>
              <a:gd name="connsiteY6" fmla="*/ 1380885 h 1425396"/>
              <a:gd name="connsiteX7" fmla="*/ 718540 w 1415339"/>
              <a:gd name="connsiteY7" fmla="*/ 1108562 h 1425396"/>
              <a:gd name="connsiteX8" fmla="*/ 280473 w 1415339"/>
              <a:gd name="connsiteY8" fmla="*/ 1411365 h 1425396"/>
              <a:gd name="connsiteX9" fmla="*/ 424257 w 1415339"/>
              <a:gd name="connsiteY9" fmla="*/ 883750 h 1425396"/>
              <a:gd name="connsiteX10" fmla="*/ 1427 w 1415339"/>
              <a:gd name="connsiteY10" fmla="*/ 542853 h 1425396"/>
              <a:gd name="connsiteX0" fmla="*/ 3493 w 1417405"/>
              <a:gd name="connsiteY0" fmla="*/ 542853 h 1425396"/>
              <a:gd name="connsiteX1" fmla="*/ 538729 w 1417405"/>
              <a:gd name="connsiteY1" fmla="*/ 519998 h 1425396"/>
              <a:gd name="connsiteX2" fmla="*/ 728226 w 1417405"/>
              <a:gd name="connsiteY2" fmla="*/ 0 h 1425396"/>
              <a:gd name="connsiteX3" fmla="*/ 902482 w 1417405"/>
              <a:gd name="connsiteY3" fmla="*/ 519998 h 1425396"/>
              <a:gd name="connsiteX4" fmla="*/ 1414858 w 1417405"/>
              <a:gd name="connsiteY4" fmla="*/ 550473 h 1425396"/>
              <a:gd name="connsiteX5" fmla="*/ 1014888 w 1417405"/>
              <a:gd name="connsiteY5" fmla="*/ 883750 h 1425396"/>
              <a:gd name="connsiteX6" fmla="*/ 1166292 w 1417405"/>
              <a:gd name="connsiteY6" fmla="*/ 1380885 h 1425396"/>
              <a:gd name="connsiteX7" fmla="*/ 720606 w 1417405"/>
              <a:gd name="connsiteY7" fmla="*/ 1108562 h 1425396"/>
              <a:gd name="connsiteX8" fmla="*/ 282539 w 1417405"/>
              <a:gd name="connsiteY8" fmla="*/ 1411365 h 1425396"/>
              <a:gd name="connsiteX9" fmla="*/ 426323 w 1417405"/>
              <a:gd name="connsiteY9" fmla="*/ 883750 h 1425396"/>
              <a:gd name="connsiteX10" fmla="*/ 3493 w 1417405"/>
              <a:gd name="connsiteY10" fmla="*/ 542853 h 1425396"/>
              <a:gd name="connsiteX0" fmla="*/ 3493 w 1417405"/>
              <a:gd name="connsiteY0" fmla="*/ 542853 h 1425396"/>
              <a:gd name="connsiteX1" fmla="*/ 538729 w 1417405"/>
              <a:gd name="connsiteY1" fmla="*/ 519998 h 1425396"/>
              <a:gd name="connsiteX2" fmla="*/ 728226 w 1417405"/>
              <a:gd name="connsiteY2" fmla="*/ 0 h 1425396"/>
              <a:gd name="connsiteX3" fmla="*/ 948202 w 1417405"/>
              <a:gd name="connsiteY3" fmla="*/ 489518 h 1425396"/>
              <a:gd name="connsiteX4" fmla="*/ 1414858 w 1417405"/>
              <a:gd name="connsiteY4" fmla="*/ 550473 h 1425396"/>
              <a:gd name="connsiteX5" fmla="*/ 1014888 w 1417405"/>
              <a:gd name="connsiteY5" fmla="*/ 883750 h 1425396"/>
              <a:gd name="connsiteX6" fmla="*/ 1166292 w 1417405"/>
              <a:gd name="connsiteY6" fmla="*/ 1380885 h 1425396"/>
              <a:gd name="connsiteX7" fmla="*/ 720606 w 1417405"/>
              <a:gd name="connsiteY7" fmla="*/ 1108562 h 1425396"/>
              <a:gd name="connsiteX8" fmla="*/ 282539 w 1417405"/>
              <a:gd name="connsiteY8" fmla="*/ 1411365 h 1425396"/>
              <a:gd name="connsiteX9" fmla="*/ 426323 w 1417405"/>
              <a:gd name="connsiteY9" fmla="*/ 883750 h 1425396"/>
              <a:gd name="connsiteX10" fmla="*/ 3493 w 1417405"/>
              <a:gd name="connsiteY10" fmla="*/ 542853 h 1425396"/>
              <a:gd name="connsiteX0" fmla="*/ 3493 w 1417953"/>
              <a:gd name="connsiteY0" fmla="*/ 542853 h 1425396"/>
              <a:gd name="connsiteX1" fmla="*/ 538729 w 1417953"/>
              <a:gd name="connsiteY1" fmla="*/ 519998 h 1425396"/>
              <a:gd name="connsiteX2" fmla="*/ 728226 w 1417953"/>
              <a:gd name="connsiteY2" fmla="*/ 0 h 1425396"/>
              <a:gd name="connsiteX3" fmla="*/ 948202 w 1417953"/>
              <a:gd name="connsiteY3" fmla="*/ 489518 h 1425396"/>
              <a:gd name="connsiteX4" fmla="*/ 1414858 w 1417953"/>
              <a:gd name="connsiteY4" fmla="*/ 550473 h 1425396"/>
              <a:gd name="connsiteX5" fmla="*/ 1068228 w 1417953"/>
              <a:gd name="connsiteY5" fmla="*/ 898990 h 1425396"/>
              <a:gd name="connsiteX6" fmla="*/ 1166292 w 1417953"/>
              <a:gd name="connsiteY6" fmla="*/ 1380885 h 1425396"/>
              <a:gd name="connsiteX7" fmla="*/ 720606 w 1417953"/>
              <a:gd name="connsiteY7" fmla="*/ 1108562 h 1425396"/>
              <a:gd name="connsiteX8" fmla="*/ 282539 w 1417953"/>
              <a:gd name="connsiteY8" fmla="*/ 1411365 h 1425396"/>
              <a:gd name="connsiteX9" fmla="*/ 426323 w 1417953"/>
              <a:gd name="connsiteY9" fmla="*/ 883750 h 1425396"/>
              <a:gd name="connsiteX10" fmla="*/ 3493 w 1417953"/>
              <a:gd name="connsiteY10" fmla="*/ 542853 h 1425396"/>
              <a:gd name="connsiteX0" fmla="*/ 3493 w 1417953"/>
              <a:gd name="connsiteY0" fmla="*/ 542853 h 1428641"/>
              <a:gd name="connsiteX1" fmla="*/ 538729 w 1417953"/>
              <a:gd name="connsiteY1" fmla="*/ 519998 h 1428641"/>
              <a:gd name="connsiteX2" fmla="*/ 728226 w 1417953"/>
              <a:gd name="connsiteY2" fmla="*/ 0 h 1428641"/>
              <a:gd name="connsiteX3" fmla="*/ 948202 w 1417953"/>
              <a:gd name="connsiteY3" fmla="*/ 489518 h 1428641"/>
              <a:gd name="connsiteX4" fmla="*/ 1414858 w 1417953"/>
              <a:gd name="connsiteY4" fmla="*/ 550473 h 1428641"/>
              <a:gd name="connsiteX5" fmla="*/ 1068228 w 1417953"/>
              <a:gd name="connsiteY5" fmla="*/ 898990 h 1428641"/>
              <a:gd name="connsiteX6" fmla="*/ 1166292 w 1417953"/>
              <a:gd name="connsiteY6" fmla="*/ 1380885 h 1428641"/>
              <a:gd name="connsiteX7" fmla="*/ 720606 w 1417953"/>
              <a:gd name="connsiteY7" fmla="*/ 1169522 h 1428641"/>
              <a:gd name="connsiteX8" fmla="*/ 282539 w 1417953"/>
              <a:gd name="connsiteY8" fmla="*/ 1411365 h 1428641"/>
              <a:gd name="connsiteX9" fmla="*/ 426323 w 1417953"/>
              <a:gd name="connsiteY9" fmla="*/ 883750 h 1428641"/>
              <a:gd name="connsiteX10" fmla="*/ 3493 w 1417953"/>
              <a:gd name="connsiteY10" fmla="*/ 542853 h 1428641"/>
              <a:gd name="connsiteX0" fmla="*/ 4149 w 1418609"/>
              <a:gd name="connsiteY0" fmla="*/ 542853 h 1428641"/>
              <a:gd name="connsiteX1" fmla="*/ 539385 w 1418609"/>
              <a:gd name="connsiteY1" fmla="*/ 519998 h 1428641"/>
              <a:gd name="connsiteX2" fmla="*/ 728882 w 1418609"/>
              <a:gd name="connsiteY2" fmla="*/ 0 h 1428641"/>
              <a:gd name="connsiteX3" fmla="*/ 948858 w 1418609"/>
              <a:gd name="connsiteY3" fmla="*/ 489518 h 1428641"/>
              <a:gd name="connsiteX4" fmla="*/ 1415514 w 1418609"/>
              <a:gd name="connsiteY4" fmla="*/ 550473 h 1428641"/>
              <a:gd name="connsiteX5" fmla="*/ 1068884 w 1418609"/>
              <a:gd name="connsiteY5" fmla="*/ 898990 h 1428641"/>
              <a:gd name="connsiteX6" fmla="*/ 1166948 w 1418609"/>
              <a:gd name="connsiteY6" fmla="*/ 1380885 h 1428641"/>
              <a:gd name="connsiteX7" fmla="*/ 721262 w 1418609"/>
              <a:gd name="connsiteY7" fmla="*/ 1169522 h 1428641"/>
              <a:gd name="connsiteX8" fmla="*/ 283195 w 1418609"/>
              <a:gd name="connsiteY8" fmla="*/ 1411365 h 1428641"/>
              <a:gd name="connsiteX9" fmla="*/ 373639 w 1418609"/>
              <a:gd name="connsiteY9" fmla="*/ 898990 h 1428641"/>
              <a:gd name="connsiteX10" fmla="*/ 4149 w 1418609"/>
              <a:gd name="connsiteY10" fmla="*/ 542853 h 1428641"/>
              <a:gd name="connsiteX0" fmla="*/ 4149 w 1418609"/>
              <a:gd name="connsiteY0" fmla="*/ 542853 h 1428641"/>
              <a:gd name="connsiteX1" fmla="*/ 508905 w 1418609"/>
              <a:gd name="connsiteY1" fmla="*/ 489518 h 1428641"/>
              <a:gd name="connsiteX2" fmla="*/ 728882 w 1418609"/>
              <a:gd name="connsiteY2" fmla="*/ 0 h 1428641"/>
              <a:gd name="connsiteX3" fmla="*/ 948858 w 1418609"/>
              <a:gd name="connsiteY3" fmla="*/ 489518 h 1428641"/>
              <a:gd name="connsiteX4" fmla="*/ 1415514 w 1418609"/>
              <a:gd name="connsiteY4" fmla="*/ 550473 h 1428641"/>
              <a:gd name="connsiteX5" fmla="*/ 1068884 w 1418609"/>
              <a:gd name="connsiteY5" fmla="*/ 898990 h 1428641"/>
              <a:gd name="connsiteX6" fmla="*/ 1166948 w 1418609"/>
              <a:gd name="connsiteY6" fmla="*/ 1380885 h 1428641"/>
              <a:gd name="connsiteX7" fmla="*/ 721262 w 1418609"/>
              <a:gd name="connsiteY7" fmla="*/ 1169522 h 1428641"/>
              <a:gd name="connsiteX8" fmla="*/ 283195 w 1418609"/>
              <a:gd name="connsiteY8" fmla="*/ 1411365 h 1428641"/>
              <a:gd name="connsiteX9" fmla="*/ 373639 w 1418609"/>
              <a:gd name="connsiteY9" fmla="*/ 898990 h 1428641"/>
              <a:gd name="connsiteX10" fmla="*/ 4149 w 1418609"/>
              <a:gd name="connsiteY10" fmla="*/ 542853 h 1428641"/>
              <a:gd name="connsiteX0" fmla="*/ 4149 w 1418609"/>
              <a:gd name="connsiteY0" fmla="*/ 542853 h 1428641"/>
              <a:gd name="connsiteX1" fmla="*/ 508905 w 1418609"/>
              <a:gd name="connsiteY1" fmla="*/ 489518 h 1428641"/>
              <a:gd name="connsiteX2" fmla="*/ 728882 w 1418609"/>
              <a:gd name="connsiteY2" fmla="*/ 0 h 1428641"/>
              <a:gd name="connsiteX3" fmla="*/ 948858 w 1418609"/>
              <a:gd name="connsiteY3" fmla="*/ 489518 h 1428641"/>
              <a:gd name="connsiteX4" fmla="*/ 1415514 w 1418609"/>
              <a:gd name="connsiteY4" fmla="*/ 550473 h 1428641"/>
              <a:gd name="connsiteX5" fmla="*/ 1068884 w 1418609"/>
              <a:gd name="connsiteY5" fmla="*/ 898990 h 1428641"/>
              <a:gd name="connsiteX6" fmla="*/ 1166948 w 1418609"/>
              <a:gd name="connsiteY6" fmla="*/ 1380885 h 1428641"/>
              <a:gd name="connsiteX7" fmla="*/ 721262 w 1418609"/>
              <a:gd name="connsiteY7" fmla="*/ 1169522 h 1428641"/>
              <a:gd name="connsiteX8" fmla="*/ 283195 w 1418609"/>
              <a:gd name="connsiteY8" fmla="*/ 1411365 h 1428641"/>
              <a:gd name="connsiteX9" fmla="*/ 373639 w 1418609"/>
              <a:gd name="connsiteY9" fmla="*/ 898990 h 1428641"/>
              <a:gd name="connsiteX10" fmla="*/ 4149 w 1418609"/>
              <a:gd name="connsiteY10" fmla="*/ 542853 h 1428641"/>
              <a:gd name="connsiteX0" fmla="*/ 4149 w 1418609"/>
              <a:gd name="connsiteY0" fmla="*/ 542853 h 1428641"/>
              <a:gd name="connsiteX1" fmla="*/ 508905 w 1418609"/>
              <a:gd name="connsiteY1" fmla="*/ 489518 h 1428641"/>
              <a:gd name="connsiteX2" fmla="*/ 728882 w 1418609"/>
              <a:gd name="connsiteY2" fmla="*/ 0 h 1428641"/>
              <a:gd name="connsiteX3" fmla="*/ 948858 w 1418609"/>
              <a:gd name="connsiteY3" fmla="*/ 489518 h 1428641"/>
              <a:gd name="connsiteX4" fmla="*/ 1415514 w 1418609"/>
              <a:gd name="connsiteY4" fmla="*/ 550473 h 1428641"/>
              <a:gd name="connsiteX5" fmla="*/ 1068884 w 1418609"/>
              <a:gd name="connsiteY5" fmla="*/ 898990 h 1428641"/>
              <a:gd name="connsiteX6" fmla="*/ 1166948 w 1418609"/>
              <a:gd name="connsiteY6" fmla="*/ 1380885 h 1428641"/>
              <a:gd name="connsiteX7" fmla="*/ 721262 w 1418609"/>
              <a:gd name="connsiteY7" fmla="*/ 1169522 h 1428641"/>
              <a:gd name="connsiteX8" fmla="*/ 283195 w 1418609"/>
              <a:gd name="connsiteY8" fmla="*/ 1411365 h 1428641"/>
              <a:gd name="connsiteX9" fmla="*/ 373639 w 1418609"/>
              <a:gd name="connsiteY9" fmla="*/ 898990 h 1428641"/>
              <a:gd name="connsiteX10" fmla="*/ 4149 w 1418609"/>
              <a:gd name="connsiteY10" fmla="*/ 542853 h 1428641"/>
              <a:gd name="connsiteX0" fmla="*/ 2917 w 1417377"/>
              <a:gd name="connsiteY0" fmla="*/ 542853 h 1428641"/>
              <a:gd name="connsiteX1" fmla="*/ 507673 w 1417377"/>
              <a:gd name="connsiteY1" fmla="*/ 489518 h 1428641"/>
              <a:gd name="connsiteX2" fmla="*/ 727650 w 1417377"/>
              <a:gd name="connsiteY2" fmla="*/ 0 h 1428641"/>
              <a:gd name="connsiteX3" fmla="*/ 947626 w 1417377"/>
              <a:gd name="connsiteY3" fmla="*/ 489518 h 1428641"/>
              <a:gd name="connsiteX4" fmla="*/ 1414282 w 1417377"/>
              <a:gd name="connsiteY4" fmla="*/ 550473 h 1428641"/>
              <a:gd name="connsiteX5" fmla="*/ 1067652 w 1417377"/>
              <a:gd name="connsiteY5" fmla="*/ 898990 h 1428641"/>
              <a:gd name="connsiteX6" fmla="*/ 1165716 w 1417377"/>
              <a:gd name="connsiteY6" fmla="*/ 1380885 h 1428641"/>
              <a:gd name="connsiteX7" fmla="*/ 720030 w 1417377"/>
              <a:gd name="connsiteY7" fmla="*/ 1169522 h 1428641"/>
              <a:gd name="connsiteX8" fmla="*/ 281963 w 1417377"/>
              <a:gd name="connsiteY8" fmla="*/ 1411365 h 1428641"/>
              <a:gd name="connsiteX9" fmla="*/ 372407 w 1417377"/>
              <a:gd name="connsiteY9" fmla="*/ 898990 h 1428641"/>
              <a:gd name="connsiteX10" fmla="*/ 2917 w 1417377"/>
              <a:gd name="connsiteY10" fmla="*/ 542853 h 1428641"/>
              <a:gd name="connsiteX0" fmla="*/ 2917 w 1417377"/>
              <a:gd name="connsiteY0" fmla="*/ 542853 h 1428641"/>
              <a:gd name="connsiteX1" fmla="*/ 507673 w 1417377"/>
              <a:gd name="connsiteY1" fmla="*/ 489518 h 1428641"/>
              <a:gd name="connsiteX2" fmla="*/ 727650 w 1417377"/>
              <a:gd name="connsiteY2" fmla="*/ 0 h 1428641"/>
              <a:gd name="connsiteX3" fmla="*/ 947626 w 1417377"/>
              <a:gd name="connsiteY3" fmla="*/ 489518 h 1428641"/>
              <a:gd name="connsiteX4" fmla="*/ 1414282 w 1417377"/>
              <a:gd name="connsiteY4" fmla="*/ 550473 h 1428641"/>
              <a:gd name="connsiteX5" fmla="*/ 1067652 w 1417377"/>
              <a:gd name="connsiteY5" fmla="*/ 898990 h 1428641"/>
              <a:gd name="connsiteX6" fmla="*/ 1165716 w 1417377"/>
              <a:gd name="connsiteY6" fmla="*/ 1380885 h 1428641"/>
              <a:gd name="connsiteX7" fmla="*/ 720030 w 1417377"/>
              <a:gd name="connsiteY7" fmla="*/ 1169522 h 1428641"/>
              <a:gd name="connsiteX8" fmla="*/ 281963 w 1417377"/>
              <a:gd name="connsiteY8" fmla="*/ 1411365 h 1428641"/>
              <a:gd name="connsiteX9" fmla="*/ 372407 w 1417377"/>
              <a:gd name="connsiteY9" fmla="*/ 898990 h 1428641"/>
              <a:gd name="connsiteX10" fmla="*/ 2917 w 1417377"/>
              <a:gd name="connsiteY10" fmla="*/ 542853 h 1428641"/>
              <a:gd name="connsiteX0" fmla="*/ 2917 w 1417377"/>
              <a:gd name="connsiteY0" fmla="*/ 542853 h 1428641"/>
              <a:gd name="connsiteX1" fmla="*/ 507673 w 1417377"/>
              <a:gd name="connsiteY1" fmla="*/ 489518 h 1428641"/>
              <a:gd name="connsiteX2" fmla="*/ 727650 w 1417377"/>
              <a:gd name="connsiteY2" fmla="*/ 0 h 1428641"/>
              <a:gd name="connsiteX3" fmla="*/ 947626 w 1417377"/>
              <a:gd name="connsiteY3" fmla="*/ 489518 h 1428641"/>
              <a:gd name="connsiteX4" fmla="*/ 1414282 w 1417377"/>
              <a:gd name="connsiteY4" fmla="*/ 550473 h 1428641"/>
              <a:gd name="connsiteX5" fmla="*/ 1067652 w 1417377"/>
              <a:gd name="connsiteY5" fmla="*/ 898990 h 1428641"/>
              <a:gd name="connsiteX6" fmla="*/ 1165716 w 1417377"/>
              <a:gd name="connsiteY6" fmla="*/ 1380885 h 1428641"/>
              <a:gd name="connsiteX7" fmla="*/ 720030 w 1417377"/>
              <a:gd name="connsiteY7" fmla="*/ 1169522 h 1428641"/>
              <a:gd name="connsiteX8" fmla="*/ 281963 w 1417377"/>
              <a:gd name="connsiteY8" fmla="*/ 1411365 h 1428641"/>
              <a:gd name="connsiteX9" fmla="*/ 372407 w 1417377"/>
              <a:gd name="connsiteY9" fmla="*/ 898990 h 1428641"/>
              <a:gd name="connsiteX10" fmla="*/ 2917 w 1417377"/>
              <a:gd name="connsiteY10" fmla="*/ 542853 h 1428641"/>
              <a:gd name="connsiteX0" fmla="*/ 2917 w 1417377"/>
              <a:gd name="connsiteY0" fmla="*/ 542853 h 1422638"/>
              <a:gd name="connsiteX1" fmla="*/ 507673 w 1417377"/>
              <a:gd name="connsiteY1" fmla="*/ 489518 h 1422638"/>
              <a:gd name="connsiteX2" fmla="*/ 727650 w 1417377"/>
              <a:gd name="connsiteY2" fmla="*/ 0 h 1422638"/>
              <a:gd name="connsiteX3" fmla="*/ 947626 w 1417377"/>
              <a:gd name="connsiteY3" fmla="*/ 489518 h 1422638"/>
              <a:gd name="connsiteX4" fmla="*/ 1414282 w 1417377"/>
              <a:gd name="connsiteY4" fmla="*/ 550473 h 1422638"/>
              <a:gd name="connsiteX5" fmla="*/ 1067652 w 1417377"/>
              <a:gd name="connsiteY5" fmla="*/ 898990 h 1422638"/>
              <a:gd name="connsiteX6" fmla="*/ 1165716 w 1417377"/>
              <a:gd name="connsiteY6" fmla="*/ 1380885 h 1422638"/>
              <a:gd name="connsiteX7" fmla="*/ 720030 w 1417377"/>
              <a:gd name="connsiteY7" fmla="*/ 1169522 h 1422638"/>
              <a:gd name="connsiteX8" fmla="*/ 281963 w 1417377"/>
              <a:gd name="connsiteY8" fmla="*/ 1411365 h 1422638"/>
              <a:gd name="connsiteX9" fmla="*/ 372407 w 1417377"/>
              <a:gd name="connsiteY9" fmla="*/ 898990 h 1422638"/>
              <a:gd name="connsiteX10" fmla="*/ 2917 w 1417377"/>
              <a:gd name="connsiteY10" fmla="*/ 542853 h 1422638"/>
              <a:gd name="connsiteX0" fmla="*/ 2917 w 1417377"/>
              <a:gd name="connsiteY0" fmla="*/ 542853 h 1422638"/>
              <a:gd name="connsiteX1" fmla="*/ 507673 w 1417377"/>
              <a:gd name="connsiteY1" fmla="*/ 489518 h 1422638"/>
              <a:gd name="connsiteX2" fmla="*/ 727650 w 1417377"/>
              <a:gd name="connsiteY2" fmla="*/ 0 h 1422638"/>
              <a:gd name="connsiteX3" fmla="*/ 947626 w 1417377"/>
              <a:gd name="connsiteY3" fmla="*/ 489518 h 1422638"/>
              <a:gd name="connsiteX4" fmla="*/ 1414282 w 1417377"/>
              <a:gd name="connsiteY4" fmla="*/ 550473 h 1422638"/>
              <a:gd name="connsiteX5" fmla="*/ 1067652 w 1417377"/>
              <a:gd name="connsiteY5" fmla="*/ 898990 h 1422638"/>
              <a:gd name="connsiteX6" fmla="*/ 1165716 w 1417377"/>
              <a:gd name="connsiteY6" fmla="*/ 1380885 h 1422638"/>
              <a:gd name="connsiteX7" fmla="*/ 720030 w 1417377"/>
              <a:gd name="connsiteY7" fmla="*/ 1169522 h 1422638"/>
              <a:gd name="connsiteX8" fmla="*/ 281963 w 1417377"/>
              <a:gd name="connsiteY8" fmla="*/ 1411365 h 1422638"/>
              <a:gd name="connsiteX9" fmla="*/ 372407 w 1417377"/>
              <a:gd name="connsiteY9" fmla="*/ 898990 h 1422638"/>
              <a:gd name="connsiteX10" fmla="*/ 2917 w 1417377"/>
              <a:gd name="connsiteY10" fmla="*/ 542853 h 1422638"/>
              <a:gd name="connsiteX0" fmla="*/ 2917 w 1416365"/>
              <a:gd name="connsiteY0" fmla="*/ 542853 h 1422638"/>
              <a:gd name="connsiteX1" fmla="*/ 507673 w 1416365"/>
              <a:gd name="connsiteY1" fmla="*/ 489518 h 1422638"/>
              <a:gd name="connsiteX2" fmla="*/ 727650 w 1416365"/>
              <a:gd name="connsiteY2" fmla="*/ 0 h 1422638"/>
              <a:gd name="connsiteX3" fmla="*/ 947626 w 1416365"/>
              <a:gd name="connsiteY3" fmla="*/ 489518 h 1422638"/>
              <a:gd name="connsiteX4" fmla="*/ 1414282 w 1416365"/>
              <a:gd name="connsiteY4" fmla="*/ 550473 h 1422638"/>
              <a:gd name="connsiteX5" fmla="*/ 1067652 w 1416365"/>
              <a:gd name="connsiteY5" fmla="*/ 898990 h 1422638"/>
              <a:gd name="connsiteX6" fmla="*/ 1165716 w 1416365"/>
              <a:gd name="connsiteY6" fmla="*/ 1380885 h 1422638"/>
              <a:gd name="connsiteX7" fmla="*/ 720030 w 1416365"/>
              <a:gd name="connsiteY7" fmla="*/ 1169522 h 1422638"/>
              <a:gd name="connsiteX8" fmla="*/ 281963 w 1416365"/>
              <a:gd name="connsiteY8" fmla="*/ 1411365 h 1422638"/>
              <a:gd name="connsiteX9" fmla="*/ 372407 w 1416365"/>
              <a:gd name="connsiteY9" fmla="*/ 898990 h 1422638"/>
              <a:gd name="connsiteX10" fmla="*/ 2917 w 1416365"/>
              <a:gd name="connsiteY10" fmla="*/ 542853 h 1422638"/>
              <a:gd name="connsiteX0" fmla="*/ 2917 w 1416365"/>
              <a:gd name="connsiteY0" fmla="*/ 542853 h 1422638"/>
              <a:gd name="connsiteX1" fmla="*/ 507673 w 1416365"/>
              <a:gd name="connsiteY1" fmla="*/ 489518 h 1422638"/>
              <a:gd name="connsiteX2" fmla="*/ 727650 w 1416365"/>
              <a:gd name="connsiteY2" fmla="*/ 0 h 1422638"/>
              <a:gd name="connsiteX3" fmla="*/ 947626 w 1416365"/>
              <a:gd name="connsiteY3" fmla="*/ 489518 h 1422638"/>
              <a:gd name="connsiteX4" fmla="*/ 1414282 w 1416365"/>
              <a:gd name="connsiteY4" fmla="*/ 550473 h 1422638"/>
              <a:gd name="connsiteX5" fmla="*/ 1067652 w 1416365"/>
              <a:gd name="connsiteY5" fmla="*/ 898990 h 1422638"/>
              <a:gd name="connsiteX6" fmla="*/ 1165716 w 1416365"/>
              <a:gd name="connsiteY6" fmla="*/ 1380885 h 1422638"/>
              <a:gd name="connsiteX7" fmla="*/ 720030 w 1416365"/>
              <a:gd name="connsiteY7" fmla="*/ 1169522 h 1422638"/>
              <a:gd name="connsiteX8" fmla="*/ 281963 w 1416365"/>
              <a:gd name="connsiteY8" fmla="*/ 1411365 h 1422638"/>
              <a:gd name="connsiteX9" fmla="*/ 372407 w 1416365"/>
              <a:gd name="connsiteY9" fmla="*/ 898990 h 1422638"/>
              <a:gd name="connsiteX10" fmla="*/ 2917 w 1416365"/>
              <a:gd name="connsiteY10" fmla="*/ 542853 h 1422638"/>
              <a:gd name="connsiteX0" fmla="*/ 2917 w 1416365"/>
              <a:gd name="connsiteY0" fmla="*/ 542853 h 1422638"/>
              <a:gd name="connsiteX1" fmla="*/ 507673 w 1416365"/>
              <a:gd name="connsiteY1" fmla="*/ 489518 h 1422638"/>
              <a:gd name="connsiteX2" fmla="*/ 727650 w 1416365"/>
              <a:gd name="connsiteY2" fmla="*/ 0 h 1422638"/>
              <a:gd name="connsiteX3" fmla="*/ 947626 w 1416365"/>
              <a:gd name="connsiteY3" fmla="*/ 489518 h 1422638"/>
              <a:gd name="connsiteX4" fmla="*/ 1414282 w 1416365"/>
              <a:gd name="connsiteY4" fmla="*/ 550473 h 1422638"/>
              <a:gd name="connsiteX5" fmla="*/ 1067652 w 1416365"/>
              <a:gd name="connsiteY5" fmla="*/ 898990 h 1422638"/>
              <a:gd name="connsiteX6" fmla="*/ 1165716 w 1416365"/>
              <a:gd name="connsiteY6" fmla="*/ 1380885 h 1422638"/>
              <a:gd name="connsiteX7" fmla="*/ 720030 w 1416365"/>
              <a:gd name="connsiteY7" fmla="*/ 1169522 h 1422638"/>
              <a:gd name="connsiteX8" fmla="*/ 281963 w 1416365"/>
              <a:gd name="connsiteY8" fmla="*/ 1411365 h 1422638"/>
              <a:gd name="connsiteX9" fmla="*/ 372407 w 1416365"/>
              <a:gd name="connsiteY9" fmla="*/ 898990 h 1422638"/>
              <a:gd name="connsiteX10" fmla="*/ 2917 w 1416365"/>
              <a:gd name="connsiteY10" fmla="*/ 542853 h 1422638"/>
              <a:gd name="connsiteX0" fmla="*/ 2917 w 1416365"/>
              <a:gd name="connsiteY0" fmla="*/ 542853 h 1422638"/>
              <a:gd name="connsiteX1" fmla="*/ 507673 w 1416365"/>
              <a:gd name="connsiteY1" fmla="*/ 489518 h 1422638"/>
              <a:gd name="connsiteX2" fmla="*/ 727650 w 1416365"/>
              <a:gd name="connsiteY2" fmla="*/ 0 h 1422638"/>
              <a:gd name="connsiteX3" fmla="*/ 947626 w 1416365"/>
              <a:gd name="connsiteY3" fmla="*/ 489518 h 1422638"/>
              <a:gd name="connsiteX4" fmla="*/ 1414282 w 1416365"/>
              <a:gd name="connsiteY4" fmla="*/ 550473 h 1422638"/>
              <a:gd name="connsiteX5" fmla="*/ 1067652 w 1416365"/>
              <a:gd name="connsiteY5" fmla="*/ 898990 h 1422638"/>
              <a:gd name="connsiteX6" fmla="*/ 1165716 w 1416365"/>
              <a:gd name="connsiteY6" fmla="*/ 1380885 h 1422638"/>
              <a:gd name="connsiteX7" fmla="*/ 720030 w 1416365"/>
              <a:gd name="connsiteY7" fmla="*/ 1169522 h 1422638"/>
              <a:gd name="connsiteX8" fmla="*/ 281963 w 1416365"/>
              <a:gd name="connsiteY8" fmla="*/ 1411365 h 1422638"/>
              <a:gd name="connsiteX9" fmla="*/ 372407 w 1416365"/>
              <a:gd name="connsiteY9" fmla="*/ 898990 h 1422638"/>
              <a:gd name="connsiteX10" fmla="*/ 2917 w 1416365"/>
              <a:gd name="connsiteY10" fmla="*/ 542853 h 1422638"/>
              <a:gd name="connsiteX0" fmla="*/ 2917 w 1416365"/>
              <a:gd name="connsiteY0" fmla="*/ 542853 h 1422638"/>
              <a:gd name="connsiteX1" fmla="*/ 507673 w 1416365"/>
              <a:gd name="connsiteY1" fmla="*/ 489518 h 1422638"/>
              <a:gd name="connsiteX2" fmla="*/ 727650 w 1416365"/>
              <a:gd name="connsiteY2" fmla="*/ 0 h 1422638"/>
              <a:gd name="connsiteX3" fmla="*/ 947626 w 1416365"/>
              <a:gd name="connsiteY3" fmla="*/ 489518 h 1422638"/>
              <a:gd name="connsiteX4" fmla="*/ 1414282 w 1416365"/>
              <a:gd name="connsiteY4" fmla="*/ 550473 h 1422638"/>
              <a:gd name="connsiteX5" fmla="*/ 1067652 w 1416365"/>
              <a:gd name="connsiteY5" fmla="*/ 898990 h 1422638"/>
              <a:gd name="connsiteX6" fmla="*/ 1165716 w 1416365"/>
              <a:gd name="connsiteY6" fmla="*/ 1380885 h 1422638"/>
              <a:gd name="connsiteX7" fmla="*/ 720030 w 1416365"/>
              <a:gd name="connsiteY7" fmla="*/ 1169522 h 1422638"/>
              <a:gd name="connsiteX8" fmla="*/ 274343 w 1416365"/>
              <a:gd name="connsiteY8" fmla="*/ 1411365 h 1422638"/>
              <a:gd name="connsiteX9" fmla="*/ 372407 w 1416365"/>
              <a:gd name="connsiteY9" fmla="*/ 898990 h 1422638"/>
              <a:gd name="connsiteX10" fmla="*/ 2917 w 1416365"/>
              <a:gd name="connsiteY10" fmla="*/ 542853 h 1422638"/>
              <a:gd name="connsiteX0" fmla="*/ 2917 w 1416365"/>
              <a:gd name="connsiteY0" fmla="*/ 542853 h 1422638"/>
              <a:gd name="connsiteX1" fmla="*/ 507673 w 1416365"/>
              <a:gd name="connsiteY1" fmla="*/ 489518 h 1422638"/>
              <a:gd name="connsiteX2" fmla="*/ 727650 w 1416365"/>
              <a:gd name="connsiteY2" fmla="*/ 0 h 1422638"/>
              <a:gd name="connsiteX3" fmla="*/ 947626 w 1416365"/>
              <a:gd name="connsiteY3" fmla="*/ 489518 h 1422638"/>
              <a:gd name="connsiteX4" fmla="*/ 1414282 w 1416365"/>
              <a:gd name="connsiteY4" fmla="*/ 550473 h 1422638"/>
              <a:gd name="connsiteX5" fmla="*/ 1067652 w 1416365"/>
              <a:gd name="connsiteY5" fmla="*/ 898990 h 1422638"/>
              <a:gd name="connsiteX6" fmla="*/ 1165716 w 1416365"/>
              <a:gd name="connsiteY6" fmla="*/ 1380885 h 1422638"/>
              <a:gd name="connsiteX7" fmla="*/ 720030 w 1416365"/>
              <a:gd name="connsiteY7" fmla="*/ 1169522 h 1422638"/>
              <a:gd name="connsiteX8" fmla="*/ 274343 w 1416365"/>
              <a:gd name="connsiteY8" fmla="*/ 1411365 h 1422638"/>
              <a:gd name="connsiteX9" fmla="*/ 372407 w 1416365"/>
              <a:gd name="connsiteY9" fmla="*/ 898990 h 1422638"/>
              <a:gd name="connsiteX10" fmla="*/ 2917 w 1416365"/>
              <a:gd name="connsiteY10" fmla="*/ 542853 h 1422638"/>
              <a:gd name="connsiteX0" fmla="*/ 2917 w 1416365"/>
              <a:gd name="connsiteY0" fmla="*/ 542853 h 1422638"/>
              <a:gd name="connsiteX1" fmla="*/ 507673 w 1416365"/>
              <a:gd name="connsiteY1" fmla="*/ 489518 h 1422638"/>
              <a:gd name="connsiteX2" fmla="*/ 727650 w 1416365"/>
              <a:gd name="connsiteY2" fmla="*/ 0 h 1422638"/>
              <a:gd name="connsiteX3" fmla="*/ 947626 w 1416365"/>
              <a:gd name="connsiteY3" fmla="*/ 489518 h 1422638"/>
              <a:gd name="connsiteX4" fmla="*/ 1414282 w 1416365"/>
              <a:gd name="connsiteY4" fmla="*/ 550473 h 1422638"/>
              <a:gd name="connsiteX5" fmla="*/ 1067652 w 1416365"/>
              <a:gd name="connsiteY5" fmla="*/ 898990 h 1422638"/>
              <a:gd name="connsiteX6" fmla="*/ 1165716 w 1416365"/>
              <a:gd name="connsiteY6" fmla="*/ 1380885 h 1422638"/>
              <a:gd name="connsiteX7" fmla="*/ 720030 w 1416365"/>
              <a:gd name="connsiteY7" fmla="*/ 1169522 h 1422638"/>
              <a:gd name="connsiteX8" fmla="*/ 274343 w 1416365"/>
              <a:gd name="connsiteY8" fmla="*/ 1411365 h 1422638"/>
              <a:gd name="connsiteX9" fmla="*/ 372407 w 1416365"/>
              <a:gd name="connsiteY9" fmla="*/ 898990 h 1422638"/>
              <a:gd name="connsiteX10" fmla="*/ 2917 w 1416365"/>
              <a:gd name="connsiteY10" fmla="*/ 542853 h 1422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16365" h="1422638">
                <a:moveTo>
                  <a:pt x="2917" y="542853"/>
                </a:moveTo>
                <a:cubicBezTo>
                  <a:pt x="46709" y="451415"/>
                  <a:pt x="441021" y="527616"/>
                  <a:pt x="507673" y="489518"/>
                </a:cubicBezTo>
                <a:cubicBezTo>
                  <a:pt x="560679" y="415245"/>
                  <a:pt x="633278" y="15491"/>
                  <a:pt x="727650" y="0"/>
                </a:cubicBezTo>
                <a:cubicBezTo>
                  <a:pt x="828915" y="10047"/>
                  <a:pt x="879381" y="438105"/>
                  <a:pt x="947626" y="489518"/>
                </a:cubicBezTo>
                <a:cubicBezTo>
                  <a:pt x="1014278" y="527616"/>
                  <a:pt x="1400970" y="451415"/>
                  <a:pt x="1414282" y="550473"/>
                </a:cubicBezTo>
                <a:cubicBezTo>
                  <a:pt x="1446059" y="633625"/>
                  <a:pt x="1104455" y="777738"/>
                  <a:pt x="1067652" y="898990"/>
                </a:cubicBezTo>
                <a:cubicBezTo>
                  <a:pt x="1029220" y="996122"/>
                  <a:pt x="1242248" y="1314233"/>
                  <a:pt x="1165716" y="1380885"/>
                </a:cubicBezTo>
                <a:cubicBezTo>
                  <a:pt x="1075574" y="1457751"/>
                  <a:pt x="817792" y="1168856"/>
                  <a:pt x="720030" y="1169522"/>
                </a:cubicBezTo>
                <a:cubicBezTo>
                  <a:pt x="599408" y="1145996"/>
                  <a:pt x="364485" y="1488231"/>
                  <a:pt x="274343" y="1411365"/>
                </a:cubicBezTo>
                <a:cubicBezTo>
                  <a:pt x="167331" y="1337093"/>
                  <a:pt x="418459" y="1003742"/>
                  <a:pt x="372407" y="898990"/>
                </a:cubicBezTo>
                <a:cubicBezTo>
                  <a:pt x="335604" y="792978"/>
                  <a:pt x="-36480" y="656485"/>
                  <a:pt x="2917" y="542853"/>
                </a:cubicBezTo>
                <a:close/>
              </a:path>
            </a:pathLst>
          </a:custGeom>
          <a:solidFill>
            <a:srgbClr val="FFE07D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chemeClr val="accent6">
                    <a:lumMod val="75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cô giáo</a:t>
            </a:r>
            <a:endParaRPr lang="en-US" sz="2000" b="1">
              <a:solidFill>
                <a:schemeClr val="accent6">
                  <a:lumMod val="75000"/>
                </a:schemeClr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0" name="5-Point Star 6"/>
          <p:cNvSpPr/>
          <p:nvPr/>
        </p:nvSpPr>
        <p:spPr>
          <a:xfrm rot="20773784">
            <a:off x="730099" y="2102019"/>
            <a:ext cx="1415883" cy="1422153"/>
          </a:xfrm>
          <a:custGeom>
            <a:avLst/>
            <a:gdLst>
              <a:gd name="connsiteX0" fmla="*/ 2 w 1540909"/>
              <a:gd name="connsiteY0" fmla="*/ 588573 h 1540909"/>
              <a:gd name="connsiteX1" fmla="*/ 588578 w 1540909"/>
              <a:gd name="connsiteY1" fmla="*/ 588578 h 1540909"/>
              <a:gd name="connsiteX2" fmla="*/ 770455 w 1540909"/>
              <a:gd name="connsiteY2" fmla="*/ 0 h 1540909"/>
              <a:gd name="connsiteX3" fmla="*/ 952331 w 1540909"/>
              <a:gd name="connsiteY3" fmla="*/ 588578 h 1540909"/>
              <a:gd name="connsiteX4" fmla="*/ 1540907 w 1540909"/>
              <a:gd name="connsiteY4" fmla="*/ 588573 h 1540909"/>
              <a:gd name="connsiteX5" fmla="*/ 1064737 w 1540909"/>
              <a:gd name="connsiteY5" fmla="*/ 952330 h 1540909"/>
              <a:gd name="connsiteX6" fmla="*/ 1246621 w 1540909"/>
              <a:gd name="connsiteY6" fmla="*/ 1540905 h 1540909"/>
              <a:gd name="connsiteX7" fmla="*/ 770455 w 1540909"/>
              <a:gd name="connsiteY7" fmla="*/ 1177142 h 1540909"/>
              <a:gd name="connsiteX8" fmla="*/ 294288 w 1540909"/>
              <a:gd name="connsiteY8" fmla="*/ 1540905 h 1540909"/>
              <a:gd name="connsiteX9" fmla="*/ 476172 w 1540909"/>
              <a:gd name="connsiteY9" fmla="*/ 952330 h 1540909"/>
              <a:gd name="connsiteX10" fmla="*/ 2 w 1540909"/>
              <a:gd name="connsiteY10" fmla="*/ 588573 h 1540909"/>
              <a:gd name="connsiteX0" fmla="*/ 0 w 1540905"/>
              <a:gd name="connsiteY0" fmla="*/ 588573 h 1540905"/>
              <a:gd name="connsiteX1" fmla="*/ 588576 w 1540905"/>
              <a:gd name="connsiteY1" fmla="*/ 588578 h 1540905"/>
              <a:gd name="connsiteX2" fmla="*/ 770453 w 1540905"/>
              <a:gd name="connsiteY2" fmla="*/ 0 h 1540905"/>
              <a:gd name="connsiteX3" fmla="*/ 952329 w 1540905"/>
              <a:gd name="connsiteY3" fmla="*/ 588578 h 1540905"/>
              <a:gd name="connsiteX4" fmla="*/ 1540905 w 1540905"/>
              <a:gd name="connsiteY4" fmla="*/ 588573 h 1540905"/>
              <a:gd name="connsiteX5" fmla="*/ 1064735 w 1540905"/>
              <a:gd name="connsiteY5" fmla="*/ 952330 h 1540905"/>
              <a:gd name="connsiteX6" fmla="*/ 1246619 w 1540905"/>
              <a:gd name="connsiteY6" fmla="*/ 1540905 h 1540905"/>
              <a:gd name="connsiteX7" fmla="*/ 770453 w 1540905"/>
              <a:gd name="connsiteY7" fmla="*/ 1177142 h 1540905"/>
              <a:gd name="connsiteX8" fmla="*/ 294286 w 1540905"/>
              <a:gd name="connsiteY8" fmla="*/ 1540905 h 1540905"/>
              <a:gd name="connsiteX9" fmla="*/ 476170 w 1540905"/>
              <a:gd name="connsiteY9" fmla="*/ 952330 h 1540905"/>
              <a:gd name="connsiteX10" fmla="*/ 0 w 1540905"/>
              <a:gd name="connsiteY10" fmla="*/ 588573 h 1540905"/>
              <a:gd name="connsiteX0" fmla="*/ 0 w 1540905"/>
              <a:gd name="connsiteY0" fmla="*/ 588573 h 1540905"/>
              <a:gd name="connsiteX1" fmla="*/ 588576 w 1540905"/>
              <a:gd name="connsiteY1" fmla="*/ 588578 h 1540905"/>
              <a:gd name="connsiteX2" fmla="*/ 770453 w 1540905"/>
              <a:gd name="connsiteY2" fmla="*/ 0 h 1540905"/>
              <a:gd name="connsiteX3" fmla="*/ 952329 w 1540905"/>
              <a:gd name="connsiteY3" fmla="*/ 588578 h 1540905"/>
              <a:gd name="connsiteX4" fmla="*/ 1540905 w 1540905"/>
              <a:gd name="connsiteY4" fmla="*/ 588573 h 1540905"/>
              <a:gd name="connsiteX5" fmla="*/ 1064735 w 1540905"/>
              <a:gd name="connsiteY5" fmla="*/ 952330 h 1540905"/>
              <a:gd name="connsiteX6" fmla="*/ 1246619 w 1540905"/>
              <a:gd name="connsiteY6" fmla="*/ 1540905 h 1540905"/>
              <a:gd name="connsiteX7" fmla="*/ 770453 w 1540905"/>
              <a:gd name="connsiteY7" fmla="*/ 1177142 h 1540905"/>
              <a:gd name="connsiteX8" fmla="*/ 294286 w 1540905"/>
              <a:gd name="connsiteY8" fmla="*/ 1540905 h 1540905"/>
              <a:gd name="connsiteX9" fmla="*/ 476170 w 1540905"/>
              <a:gd name="connsiteY9" fmla="*/ 952330 h 1540905"/>
              <a:gd name="connsiteX10" fmla="*/ 0 w 1540905"/>
              <a:gd name="connsiteY10" fmla="*/ 588573 h 1540905"/>
              <a:gd name="connsiteX0" fmla="*/ 0 w 1540905"/>
              <a:gd name="connsiteY0" fmla="*/ 588573 h 1540905"/>
              <a:gd name="connsiteX1" fmla="*/ 588576 w 1540905"/>
              <a:gd name="connsiteY1" fmla="*/ 588578 h 1540905"/>
              <a:gd name="connsiteX2" fmla="*/ 770453 w 1540905"/>
              <a:gd name="connsiteY2" fmla="*/ 0 h 1540905"/>
              <a:gd name="connsiteX3" fmla="*/ 952329 w 1540905"/>
              <a:gd name="connsiteY3" fmla="*/ 588578 h 1540905"/>
              <a:gd name="connsiteX4" fmla="*/ 1540905 w 1540905"/>
              <a:gd name="connsiteY4" fmla="*/ 588573 h 1540905"/>
              <a:gd name="connsiteX5" fmla="*/ 1064735 w 1540905"/>
              <a:gd name="connsiteY5" fmla="*/ 952330 h 1540905"/>
              <a:gd name="connsiteX6" fmla="*/ 1246619 w 1540905"/>
              <a:gd name="connsiteY6" fmla="*/ 1540905 h 1540905"/>
              <a:gd name="connsiteX7" fmla="*/ 770453 w 1540905"/>
              <a:gd name="connsiteY7" fmla="*/ 1177142 h 1540905"/>
              <a:gd name="connsiteX8" fmla="*/ 294286 w 1540905"/>
              <a:gd name="connsiteY8" fmla="*/ 1540905 h 1540905"/>
              <a:gd name="connsiteX9" fmla="*/ 476170 w 1540905"/>
              <a:gd name="connsiteY9" fmla="*/ 952330 h 1540905"/>
              <a:gd name="connsiteX10" fmla="*/ 0 w 1540905"/>
              <a:gd name="connsiteY10" fmla="*/ 588573 h 1540905"/>
              <a:gd name="connsiteX0" fmla="*/ 0 w 1540905"/>
              <a:gd name="connsiteY0" fmla="*/ 588573 h 1540905"/>
              <a:gd name="connsiteX1" fmla="*/ 588576 w 1540905"/>
              <a:gd name="connsiteY1" fmla="*/ 588578 h 1540905"/>
              <a:gd name="connsiteX2" fmla="*/ 770453 w 1540905"/>
              <a:gd name="connsiteY2" fmla="*/ 0 h 1540905"/>
              <a:gd name="connsiteX3" fmla="*/ 952329 w 1540905"/>
              <a:gd name="connsiteY3" fmla="*/ 588578 h 1540905"/>
              <a:gd name="connsiteX4" fmla="*/ 1540905 w 1540905"/>
              <a:gd name="connsiteY4" fmla="*/ 588573 h 1540905"/>
              <a:gd name="connsiteX5" fmla="*/ 1064735 w 1540905"/>
              <a:gd name="connsiteY5" fmla="*/ 952330 h 1540905"/>
              <a:gd name="connsiteX6" fmla="*/ 1246619 w 1540905"/>
              <a:gd name="connsiteY6" fmla="*/ 1540905 h 1540905"/>
              <a:gd name="connsiteX7" fmla="*/ 770453 w 1540905"/>
              <a:gd name="connsiteY7" fmla="*/ 1177142 h 1540905"/>
              <a:gd name="connsiteX8" fmla="*/ 294286 w 1540905"/>
              <a:gd name="connsiteY8" fmla="*/ 1540905 h 1540905"/>
              <a:gd name="connsiteX9" fmla="*/ 476170 w 1540905"/>
              <a:gd name="connsiteY9" fmla="*/ 952330 h 1540905"/>
              <a:gd name="connsiteX10" fmla="*/ 0 w 1540905"/>
              <a:gd name="connsiteY10" fmla="*/ 588573 h 1540905"/>
              <a:gd name="connsiteX0" fmla="*/ 0 w 1540905"/>
              <a:gd name="connsiteY0" fmla="*/ 588573 h 1540905"/>
              <a:gd name="connsiteX1" fmla="*/ 588576 w 1540905"/>
              <a:gd name="connsiteY1" fmla="*/ 588578 h 1540905"/>
              <a:gd name="connsiteX2" fmla="*/ 770453 w 1540905"/>
              <a:gd name="connsiteY2" fmla="*/ 0 h 1540905"/>
              <a:gd name="connsiteX3" fmla="*/ 952329 w 1540905"/>
              <a:gd name="connsiteY3" fmla="*/ 588578 h 1540905"/>
              <a:gd name="connsiteX4" fmla="*/ 1540905 w 1540905"/>
              <a:gd name="connsiteY4" fmla="*/ 588573 h 1540905"/>
              <a:gd name="connsiteX5" fmla="*/ 1064735 w 1540905"/>
              <a:gd name="connsiteY5" fmla="*/ 952330 h 1540905"/>
              <a:gd name="connsiteX6" fmla="*/ 1246619 w 1540905"/>
              <a:gd name="connsiteY6" fmla="*/ 1540905 h 1540905"/>
              <a:gd name="connsiteX7" fmla="*/ 770453 w 1540905"/>
              <a:gd name="connsiteY7" fmla="*/ 1177142 h 1540905"/>
              <a:gd name="connsiteX8" fmla="*/ 294286 w 1540905"/>
              <a:gd name="connsiteY8" fmla="*/ 1540905 h 1540905"/>
              <a:gd name="connsiteX9" fmla="*/ 476170 w 1540905"/>
              <a:gd name="connsiteY9" fmla="*/ 952330 h 1540905"/>
              <a:gd name="connsiteX10" fmla="*/ 0 w 1540905"/>
              <a:gd name="connsiteY10" fmla="*/ 588573 h 1540905"/>
              <a:gd name="connsiteX0" fmla="*/ 0 w 1540905"/>
              <a:gd name="connsiteY0" fmla="*/ 588573 h 1540905"/>
              <a:gd name="connsiteX1" fmla="*/ 588576 w 1540905"/>
              <a:gd name="connsiteY1" fmla="*/ 588578 h 1540905"/>
              <a:gd name="connsiteX2" fmla="*/ 770453 w 1540905"/>
              <a:gd name="connsiteY2" fmla="*/ 0 h 1540905"/>
              <a:gd name="connsiteX3" fmla="*/ 952329 w 1540905"/>
              <a:gd name="connsiteY3" fmla="*/ 588578 h 1540905"/>
              <a:gd name="connsiteX4" fmla="*/ 1540905 w 1540905"/>
              <a:gd name="connsiteY4" fmla="*/ 588573 h 1540905"/>
              <a:gd name="connsiteX5" fmla="*/ 1064735 w 1540905"/>
              <a:gd name="connsiteY5" fmla="*/ 952330 h 1540905"/>
              <a:gd name="connsiteX6" fmla="*/ 1246619 w 1540905"/>
              <a:gd name="connsiteY6" fmla="*/ 1540905 h 1540905"/>
              <a:gd name="connsiteX7" fmla="*/ 770453 w 1540905"/>
              <a:gd name="connsiteY7" fmla="*/ 1177142 h 1540905"/>
              <a:gd name="connsiteX8" fmla="*/ 294286 w 1540905"/>
              <a:gd name="connsiteY8" fmla="*/ 1540905 h 1540905"/>
              <a:gd name="connsiteX9" fmla="*/ 476170 w 1540905"/>
              <a:gd name="connsiteY9" fmla="*/ 952330 h 1540905"/>
              <a:gd name="connsiteX10" fmla="*/ 0 w 1540905"/>
              <a:gd name="connsiteY10" fmla="*/ 588573 h 1540905"/>
              <a:gd name="connsiteX0" fmla="*/ 0 w 1541497"/>
              <a:gd name="connsiteY0" fmla="*/ 588573 h 1540905"/>
              <a:gd name="connsiteX1" fmla="*/ 588576 w 1541497"/>
              <a:gd name="connsiteY1" fmla="*/ 588578 h 1540905"/>
              <a:gd name="connsiteX2" fmla="*/ 770453 w 1541497"/>
              <a:gd name="connsiteY2" fmla="*/ 0 h 1540905"/>
              <a:gd name="connsiteX3" fmla="*/ 952329 w 1541497"/>
              <a:gd name="connsiteY3" fmla="*/ 588578 h 1540905"/>
              <a:gd name="connsiteX4" fmla="*/ 1540905 w 1541497"/>
              <a:gd name="connsiteY4" fmla="*/ 588573 h 1540905"/>
              <a:gd name="connsiteX5" fmla="*/ 1064735 w 1541497"/>
              <a:gd name="connsiteY5" fmla="*/ 952330 h 1540905"/>
              <a:gd name="connsiteX6" fmla="*/ 1246619 w 1541497"/>
              <a:gd name="connsiteY6" fmla="*/ 1540905 h 1540905"/>
              <a:gd name="connsiteX7" fmla="*/ 770453 w 1541497"/>
              <a:gd name="connsiteY7" fmla="*/ 1177142 h 1540905"/>
              <a:gd name="connsiteX8" fmla="*/ 294286 w 1541497"/>
              <a:gd name="connsiteY8" fmla="*/ 1540905 h 1540905"/>
              <a:gd name="connsiteX9" fmla="*/ 476170 w 1541497"/>
              <a:gd name="connsiteY9" fmla="*/ 952330 h 1540905"/>
              <a:gd name="connsiteX10" fmla="*/ 0 w 1541497"/>
              <a:gd name="connsiteY10" fmla="*/ 588573 h 1540905"/>
              <a:gd name="connsiteX0" fmla="*/ 0 w 1541497"/>
              <a:gd name="connsiteY0" fmla="*/ 588573 h 1540905"/>
              <a:gd name="connsiteX1" fmla="*/ 588576 w 1541497"/>
              <a:gd name="connsiteY1" fmla="*/ 588578 h 1540905"/>
              <a:gd name="connsiteX2" fmla="*/ 770453 w 1541497"/>
              <a:gd name="connsiteY2" fmla="*/ 0 h 1540905"/>
              <a:gd name="connsiteX3" fmla="*/ 952329 w 1541497"/>
              <a:gd name="connsiteY3" fmla="*/ 588578 h 1540905"/>
              <a:gd name="connsiteX4" fmla="*/ 1540905 w 1541497"/>
              <a:gd name="connsiteY4" fmla="*/ 588573 h 1540905"/>
              <a:gd name="connsiteX5" fmla="*/ 1064735 w 1541497"/>
              <a:gd name="connsiteY5" fmla="*/ 952330 h 1540905"/>
              <a:gd name="connsiteX6" fmla="*/ 1246619 w 1541497"/>
              <a:gd name="connsiteY6" fmla="*/ 1540905 h 1540905"/>
              <a:gd name="connsiteX7" fmla="*/ 770453 w 1541497"/>
              <a:gd name="connsiteY7" fmla="*/ 1177142 h 1540905"/>
              <a:gd name="connsiteX8" fmla="*/ 294286 w 1541497"/>
              <a:gd name="connsiteY8" fmla="*/ 1540905 h 1540905"/>
              <a:gd name="connsiteX9" fmla="*/ 476170 w 1541497"/>
              <a:gd name="connsiteY9" fmla="*/ 952330 h 1540905"/>
              <a:gd name="connsiteX10" fmla="*/ 0 w 1541497"/>
              <a:gd name="connsiteY10" fmla="*/ 588573 h 1540905"/>
              <a:gd name="connsiteX0" fmla="*/ 0 w 1541497"/>
              <a:gd name="connsiteY0" fmla="*/ 588573 h 1542369"/>
              <a:gd name="connsiteX1" fmla="*/ 588576 w 1541497"/>
              <a:gd name="connsiteY1" fmla="*/ 588578 h 1542369"/>
              <a:gd name="connsiteX2" fmla="*/ 770453 w 1541497"/>
              <a:gd name="connsiteY2" fmla="*/ 0 h 1542369"/>
              <a:gd name="connsiteX3" fmla="*/ 952329 w 1541497"/>
              <a:gd name="connsiteY3" fmla="*/ 588578 h 1542369"/>
              <a:gd name="connsiteX4" fmla="*/ 1540905 w 1541497"/>
              <a:gd name="connsiteY4" fmla="*/ 588573 h 1542369"/>
              <a:gd name="connsiteX5" fmla="*/ 1064735 w 1541497"/>
              <a:gd name="connsiteY5" fmla="*/ 952330 h 1542369"/>
              <a:gd name="connsiteX6" fmla="*/ 1246619 w 1541497"/>
              <a:gd name="connsiteY6" fmla="*/ 1540905 h 1542369"/>
              <a:gd name="connsiteX7" fmla="*/ 770453 w 1541497"/>
              <a:gd name="connsiteY7" fmla="*/ 1177142 h 1542369"/>
              <a:gd name="connsiteX8" fmla="*/ 294286 w 1541497"/>
              <a:gd name="connsiteY8" fmla="*/ 1540905 h 1542369"/>
              <a:gd name="connsiteX9" fmla="*/ 476170 w 1541497"/>
              <a:gd name="connsiteY9" fmla="*/ 952330 h 1542369"/>
              <a:gd name="connsiteX10" fmla="*/ 0 w 1541497"/>
              <a:gd name="connsiteY10" fmla="*/ 588573 h 1542369"/>
              <a:gd name="connsiteX0" fmla="*/ 0 w 1541497"/>
              <a:gd name="connsiteY0" fmla="*/ 588573 h 1542369"/>
              <a:gd name="connsiteX1" fmla="*/ 588576 w 1541497"/>
              <a:gd name="connsiteY1" fmla="*/ 588578 h 1542369"/>
              <a:gd name="connsiteX2" fmla="*/ 770453 w 1541497"/>
              <a:gd name="connsiteY2" fmla="*/ 0 h 1542369"/>
              <a:gd name="connsiteX3" fmla="*/ 952329 w 1541497"/>
              <a:gd name="connsiteY3" fmla="*/ 588578 h 1542369"/>
              <a:gd name="connsiteX4" fmla="*/ 1540905 w 1541497"/>
              <a:gd name="connsiteY4" fmla="*/ 588573 h 1542369"/>
              <a:gd name="connsiteX5" fmla="*/ 1064735 w 1541497"/>
              <a:gd name="connsiteY5" fmla="*/ 952330 h 1542369"/>
              <a:gd name="connsiteX6" fmla="*/ 1246619 w 1541497"/>
              <a:gd name="connsiteY6" fmla="*/ 1540905 h 1542369"/>
              <a:gd name="connsiteX7" fmla="*/ 770453 w 1541497"/>
              <a:gd name="connsiteY7" fmla="*/ 1177142 h 1542369"/>
              <a:gd name="connsiteX8" fmla="*/ 294286 w 1541497"/>
              <a:gd name="connsiteY8" fmla="*/ 1540905 h 1542369"/>
              <a:gd name="connsiteX9" fmla="*/ 476170 w 1541497"/>
              <a:gd name="connsiteY9" fmla="*/ 952330 h 1542369"/>
              <a:gd name="connsiteX10" fmla="*/ 0 w 1541497"/>
              <a:gd name="connsiteY10" fmla="*/ 588573 h 1542369"/>
              <a:gd name="connsiteX0" fmla="*/ 0 w 1541497"/>
              <a:gd name="connsiteY0" fmla="*/ 588573 h 1547409"/>
              <a:gd name="connsiteX1" fmla="*/ 588576 w 1541497"/>
              <a:gd name="connsiteY1" fmla="*/ 588578 h 1547409"/>
              <a:gd name="connsiteX2" fmla="*/ 770453 w 1541497"/>
              <a:gd name="connsiteY2" fmla="*/ 0 h 1547409"/>
              <a:gd name="connsiteX3" fmla="*/ 952329 w 1541497"/>
              <a:gd name="connsiteY3" fmla="*/ 588578 h 1547409"/>
              <a:gd name="connsiteX4" fmla="*/ 1540905 w 1541497"/>
              <a:gd name="connsiteY4" fmla="*/ 588573 h 1547409"/>
              <a:gd name="connsiteX5" fmla="*/ 1064735 w 1541497"/>
              <a:gd name="connsiteY5" fmla="*/ 952330 h 1547409"/>
              <a:gd name="connsiteX6" fmla="*/ 1246619 w 1541497"/>
              <a:gd name="connsiteY6" fmla="*/ 1540905 h 1547409"/>
              <a:gd name="connsiteX7" fmla="*/ 770453 w 1541497"/>
              <a:gd name="connsiteY7" fmla="*/ 1177142 h 1547409"/>
              <a:gd name="connsiteX8" fmla="*/ 294286 w 1541497"/>
              <a:gd name="connsiteY8" fmla="*/ 1540905 h 1547409"/>
              <a:gd name="connsiteX9" fmla="*/ 476170 w 1541497"/>
              <a:gd name="connsiteY9" fmla="*/ 952330 h 1547409"/>
              <a:gd name="connsiteX10" fmla="*/ 0 w 1541497"/>
              <a:gd name="connsiteY10" fmla="*/ 588573 h 1547409"/>
              <a:gd name="connsiteX0" fmla="*/ 0 w 1541497"/>
              <a:gd name="connsiteY0" fmla="*/ 588573 h 1547409"/>
              <a:gd name="connsiteX1" fmla="*/ 588576 w 1541497"/>
              <a:gd name="connsiteY1" fmla="*/ 588578 h 1547409"/>
              <a:gd name="connsiteX2" fmla="*/ 770453 w 1541497"/>
              <a:gd name="connsiteY2" fmla="*/ 0 h 1547409"/>
              <a:gd name="connsiteX3" fmla="*/ 952329 w 1541497"/>
              <a:gd name="connsiteY3" fmla="*/ 588578 h 1547409"/>
              <a:gd name="connsiteX4" fmla="*/ 1540905 w 1541497"/>
              <a:gd name="connsiteY4" fmla="*/ 588573 h 1547409"/>
              <a:gd name="connsiteX5" fmla="*/ 1064735 w 1541497"/>
              <a:gd name="connsiteY5" fmla="*/ 952330 h 1547409"/>
              <a:gd name="connsiteX6" fmla="*/ 1246619 w 1541497"/>
              <a:gd name="connsiteY6" fmla="*/ 1540905 h 1547409"/>
              <a:gd name="connsiteX7" fmla="*/ 770453 w 1541497"/>
              <a:gd name="connsiteY7" fmla="*/ 1177142 h 1547409"/>
              <a:gd name="connsiteX8" fmla="*/ 294286 w 1541497"/>
              <a:gd name="connsiteY8" fmla="*/ 1540905 h 1547409"/>
              <a:gd name="connsiteX9" fmla="*/ 476170 w 1541497"/>
              <a:gd name="connsiteY9" fmla="*/ 952330 h 1547409"/>
              <a:gd name="connsiteX10" fmla="*/ 0 w 1541497"/>
              <a:gd name="connsiteY10" fmla="*/ 588573 h 1547409"/>
              <a:gd name="connsiteX0" fmla="*/ 1217 w 1542714"/>
              <a:gd name="connsiteY0" fmla="*/ 588573 h 1547409"/>
              <a:gd name="connsiteX1" fmla="*/ 589793 w 1542714"/>
              <a:gd name="connsiteY1" fmla="*/ 588578 h 1547409"/>
              <a:gd name="connsiteX2" fmla="*/ 771670 w 1542714"/>
              <a:gd name="connsiteY2" fmla="*/ 0 h 1547409"/>
              <a:gd name="connsiteX3" fmla="*/ 953546 w 1542714"/>
              <a:gd name="connsiteY3" fmla="*/ 588578 h 1547409"/>
              <a:gd name="connsiteX4" fmla="*/ 1542122 w 1542714"/>
              <a:gd name="connsiteY4" fmla="*/ 588573 h 1547409"/>
              <a:gd name="connsiteX5" fmla="*/ 1065952 w 1542714"/>
              <a:gd name="connsiteY5" fmla="*/ 952330 h 1547409"/>
              <a:gd name="connsiteX6" fmla="*/ 1247836 w 1542714"/>
              <a:gd name="connsiteY6" fmla="*/ 1540905 h 1547409"/>
              <a:gd name="connsiteX7" fmla="*/ 771670 w 1542714"/>
              <a:gd name="connsiteY7" fmla="*/ 1177142 h 1547409"/>
              <a:gd name="connsiteX8" fmla="*/ 295503 w 1542714"/>
              <a:gd name="connsiteY8" fmla="*/ 1540905 h 1547409"/>
              <a:gd name="connsiteX9" fmla="*/ 477387 w 1542714"/>
              <a:gd name="connsiteY9" fmla="*/ 952330 h 1547409"/>
              <a:gd name="connsiteX10" fmla="*/ 1217 w 1542714"/>
              <a:gd name="connsiteY10" fmla="*/ 588573 h 1547409"/>
              <a:gd name="connsiteX0" fmla="*/ 1217 w 1542714"/>
              <a:gd name="connsiteY0" fmla="*/ 519993 h 1478829"/>
              <a:gd name="connsiteX1" fmla="*/ 589793 w 1542714"/>
              <a:gd name="connsiteY1" fmla="*/ 519998 h 1478829"/>
              <a:gd name="connsiteX2" fmla="*/ 779290 w 1542714"/>
              <a:gd name="connsiteY2" fmla="*/ 0 h 1478829"/>
              <a:gd name="connsiteX3" fmla="*/ 953546 w 1542714"/>
              <a:gd name="connsiteY3" fmla="*/ 519998 h 1478829"/>
              <a:gd name="connsiteX4" fmla="*/ 1542122 w 1542714"/>
              <a:gd name="connsiteY4" fmla="*/ 519993 h 1478829"/>
              <a:gd name="connsiteX5" fmla="*/ 1065952 w 1542714"/>
              <a:gd name="connsiteY5" fmla="*/ 883750 h 1478829"/>
              <a:gd name="connsiteX6" fmla="*/ 1247836 w 1542714"/>
              <a:gd name="connsiteY6" fmla="*/ 1472325 h 1478829"/>
              <a:gd name="connsiteX7" fmla="*/ 771670 w 1542714"/>
              <a:gd name="connsiteY7" fmla="*/ 1108562 h 1478829"/>
              <a:gd name="connsiteX8" fmla="*/ 295503 w 1542714"/>
              <a:gd name="connsiteY8" fmla="*/ 1472325 h 1478829"/>
              <a:gd name="connsiteX9" fmla="*/ 477387 w 1542714"/>
              <a:gd name="connsiteY9" fmla="*/ 883750 h 1478829"/>
              <a:gd name="connsiteX10" fmla="*/ 1217 w 1542714"/>
              <a:gd name="connsiteY10" fmla="*/ 519993 h 1478829"/>
              <a:gd name="connsiteX0" fmla="*/ 1629 w 1451686"/>
              <a:gd name="connsiteY0" fmla="*/ 542853 h 1478829"/>
              <a:gd name="connsiteX1" fmla="*/ 498765 w 1451686"/>
              <a:gd name="connsiteY1" fmla="*/ 519998 h 1478829"/>
              <a:gd name="connsiteX2" fmla="*/ 688262 w 1451686"/>
              <a:gd name="connsiteY2" fmla="*/ 0 h 1478829"/>
              <a:gd name="connsiteX3" fmla="*/ 862518 w 1451686"/>
              <a:gd name="connsiteY3" fmla="*/ 519998 h 1478829"/>
              <a:gd name="connsiteX4" fmla="*/ 1451094 w 1451686"/>
              <a:gd name="connsiteY4" fmla="*/ 519993 h 1478829"/>
              <a:gd name="connsiteX5" fmla="*/ 974924 w 1451686"/>
              <a:gd name="connsiteY5" fmla="*/ 883750 h 1478829"/>
              <a:gd name="connsiteX6" fmla="*/ 1156808 w 1451686"/>
              <a:gd name="connsiteY6" fmla="*/ 1472325 h 1478829"/>
              <a:gd name="connsiteX7" fmla="*/ 680642 w 1451686"/>
              <a:gd name="connsiteY7" fmla="*/ 1108562 h 1478829"/>
              <a:gd name="connsiteX8" fmla="*/ 204475 w 1451686"/>
              <a:gd name="connsiteY8" fmla="*/ 1472325 h 1478829"/>
              <a:gd name="connsiteX9" fmla="*/ 386359 w 1451686"/>
              <a:gd name="connsiteY9" fmla="*/ 883750 h 1478829"/>
              <a:gd name="connsiteX10" fmla="*/ 1629 w 1451686"/>
              <a:gd name="connsiteY10" fmla="*/ 542853 h 1478829"/>
              <a:gd name="connsiteX0" fmla="*/ 1427 w 1489584"/>
              <a:gd name="connsiteY0" fmla="*/ 542853 h 1478829"/>
              <a:gd name="connsiteX1" fmla="*/ 536663 w 1489584"/>
              <a:gd name="connsiteY1" fmla="*/ 519998 h 1478829"/>
              <a:gd name="connsiteX2" fmla="*/ 726160 w 1489584"/>
              <a:gd name="connsiteY2" fmla="*/ 0 h 1478829"/>
              <a:gd name="connsiteX3" fmla="*/ 900416 w 1489584"/>
              <a:gd name="connsiteY3" fmla="*/ 519998 h 1478829"/>
              <a:gd name="connsiteX4" fmla="*/ 1488992 w 1489584"/>
              <a:gd name="connsiteY4" fmla="*/ 519993 h 1478829"/>
              <a:gd name="connsiteX5" fmla="*/ 1012822 w 1489584"/>
              <a:gd name="connsiteY5" fmla="*/ 883750 h 1478829"/>
              <a:gd name="connsiteX6" fmla="*/ 1194706 w 1489584"/>
              <a:gd name="connsiteY6" fmla="*/ 1472325 h 1478829"/>
              <a:gd name="connsiteX7" fmla="*/ 718540 w 1489584"/>
              <a:gd name="connsiteY7" fmla="*/ 1108562 h 1478829"/>
              <a:gd name="connsiteX8" fmla="*/ 242373 w 1489584"/>
              <a:gd name="connsiteY8" fmla="*/ 1472325 h 1478829"/>
              <a:gd name="connsiteX9" fmla="*/ 424257 w 1489584"/>
              <a:gd name="connsiteY9" fmla="*/ 883750 h 1478829"/>
              <a:gd name="connsiteX10" fmla="*/ 1427 w 1489584"/>
              <a:gd name="connsiteY10" fmla="*/ 542853 h 1478829"/>
              <a:gd name="connsiteX0" fmla="*/ 1427 w 1413550"/>
              <a:gd name="connsiteY0" fmla="*/ 542853 h 1478829"/>
              <a:gd name="connsiteX1" fmla="*/ 536663 w 1413550"/>
              <a:gd name="connsiteY1" fmla="*/ 519998 h 1478829"/>
              <a:gd name="connsiteX2" fmla="*/ 726160 w 1413550"/>
              <a:gd name="connsiteY2" fmla="*/ 0 h 1478829"/>
              <a:gd name="connsiteX3" fmla="*/ 900416 w 1413550"/>
              <a:gd name="connsiteY3" fmla="*/ 519998 h 1478829"/>
              <a:gd name="connsiteX4" fmla="*/ 1412792 w 1413550"/>
              <a:gd name="connsiteY4" fmla="*/ 550473 h 1478829"/>
              <a:gd name="connsiteX5" fmla="*/ 1012822 w 1413550"/>
              <a:gd name="connsiteY5" fmla="*/ 883750 h 1478829"/>
              <a:gd name="connsiteX6" fmla="*/ 1194706 w 1413550"/>
              <a:gd name="connsiteY6" fmla="*/ 1472325 h 1478829"/>
              <a:gd name="connsiteX7" fmla="*/ 718540 w 1413550"/>
              <a:gd name="connsiteY7" fmla="*/ 1108562 h 1478829"/>
              <a:gd name="connsiteX8" fmla="*/ 242373 w 1413550"/>
              <a:gd name="connsiteY8" fmla="*/ 1472325 h 1478829"/>
              <a:gd name="connsiteX9" fmla="*/ 424257 w 1413550"/>
              <a:gd name="connsiteY9" fmla="*/ 883750 h 1478829"/>
              <a:gd name="connsiteX10" fmla="*/ 1427 w 1413550"/>
              <a:gd name="connsiteY10" fmla="*/ 542853 h 1478829"/>
              <a:gd name="connsiteX0" fmla="*/ 1427 w 1415339"/>
              <a:gd name="connsiteY0" fmla="*/ 542853 h 1478829"/>
              <a:gd name="connsiteX1" fmla="*/ 536663 w 1415339"/>
              <a:gd name="connsiteY1" fmla="*/ 519998 h 1478829"/>
              <a:gd name="connsiteX2" fmla="*/ 726160 w 1415339"/>
              <a:gd name="connsiteY2" fmla="*/ 0 h 1478829"/>
              <a:gd name="connsiteX3" fmla="*/ 900416 w 1415339"/>
              <a:gd name="connsiteY3" fmla="*/ 519998 h 1478829"/>
              <a:gd name="connsiteX4" fmla="*/ 1412792 w 1415339"/>
              <a:gd name="connsiteY4" fmla="*/ 550473 h 1478829"/>
              <a:gd name="connsiteX5" fmla="*/ 1012822 w 1415339"/>
              <a:gd name="connsiteY5" fmla="*/ 883750 h 1478829"/>
              <a:gd name="connsiteX6" fmla="*/ 1194706 w 1415339"/>
              <a:gd name="connsiteY6" fmla="*/ 1472325 h 1478829"/>
              <a:gd name="connsiteX7" fmla="*/ 718540 w 1415339"/>
              <a:gd name="connsiteY7" fmla="*/ 1108562 h 1478829"/>
              <a:gd name="connsiteX8" fmla="*/ 242373 w 1415339"/>
              <a:gd name="connsiteY8" fmla="*/ 1472325 h 1478829"/>
              <a:gd name="connsiteX9" fmla="*/ 424257 w 1415339"/>
              <a:gd name="connsiteY9" fmla="*/ 883750 h 1478829"/>
              <a:gd name="connsiteX10" fmla="*/ 1427 w 1415339"/>
              <a:gd name="connsiteY10" fmla="*/ 542853 h 1478829"/>
              <a:gd name="connsiteX0" fmla="*/ 1427 w 1415339"/>
              <a:gd name="connsiteY0" fmla="*/ 542853 h 1478829"/>
              <a:gd name="connsiteX1" fmla="*/ 536663 w 1415339"/>
              <a:gd name="connsiteY1" fmla="*/ 519998 h 1478829"/>
              <a:gd name="connsiteX2" fmla="*/ 726160 w 1415339"/>
              <a:gd name="connsiteY2" fmla="*/ 0 h 1478829"/>
              <a:gd name="connsiteX3" fmla="*/ 900416 w 1415339"/>
              <a:gd name="connsiteY3" fmla="*/ 519998 h 1478829"/>
              <a:gd name="connsiteX4" fmla="*/ 1412792 w 1415339"/>
              <a:gd name="connsiteY4" fmla="*/ 550473 h 1478829"/>
              <a:gd name="connsiteX5" fmla="*/ 1012822 w 1415339"/>
              <a:gd name="connsiteY5" fmla="*/ 883750 h 1478829"/>
              <a:gd name="connsiteX6" fmla="*/ 1194706 w 1415339"/>
              <a:gd name="connsiteY6" fmla="*/ 1472325 h 1478829"/>
              <a:gd name="connsiteX7" fmla="*/ 718540 w 1415339"/>
              <a:gd name="connsiteY7" fmla="*/ 1108562 h 1478829"/>
              <a:gd name="connsiteX8" fmla="*/ 242373 w 1415339"/>
              <a:gd name="connsiteY8" fmla="*/ 1472325 h 1478829"/>
              <a:gd name="connsiteX9" fmla="*/ 424257 w 1415339"/>
              <a:gd name="connsiteY9" fmla="*/ 883750 h 1478829"/>
              <a:gd name="connsiteX10" fmla="*/ 1427 w 1415339"/>
              <a:gd name="connsiteY10" fmla="*/ 542853 h 1478829"/>
              <a:gd name="connsiteX0" fmla="*/ 1427 w 1415339"/>
              <a:gd name="connsiteY0" fmla="*/ 542853 h 1478829"/>
              <a:gd name="connsiteX1" fmla="*/ 536663 w 1415339"/>
              <a:gd name="connsiteY1" fmla="*/ 519998 h 1478829"/>
              <a:gd name="connsiteX2" fmla="*/ 726160 w 1415339"/>
              <a:gd name="connsiteY2" fmla="*/ 0 h 1478829"/>
              <a:gd name="connsiteX3" fmla="*/ 900416 w 1415339"/>
              <a:gd name="connsiteY3" fmla="*/ 519998 h 1478829"/>
              <a:gd name="connsiteX4" fmla="*/ 1412792 w 1415339"/>
              <a:gd name="connsiteY4" fmla="*/ 550473 h 1478829"/>
              <a:gd name="connsiteX5" fmla="*/ 1012822 w 1415339"/>
              <a:gd name="connsiteY5" fmla="*/ 883750 h 1478829"/>
              <a:gd name="connsiteX6" fmla="*/ 1164226 w 1415339"/>
              <a:gd name="connsiteY6" fmla="*/ 1380885 h 1478829"/>
              <a:gd name="connsiteX7" fmla="*/ 718540 w 1415339"/>
              <a:gd name="connsiteY7" fmla="*/ 1108562 h 1478829"/>
              <a:gd name="connsiteX8" fmla="*/ 242373 w 1415339"/>
              <a:gd name="connsiteY8" fmla="*/ 1472325 h 1478829"/>
              <a:gd name="connsiteX9" fmla="*/ 424257 w 1415339"/>
              <a:gd name="connsiteY9" fmla="*/ 883750 h 1478829"/>
              <a:gd name="connsiteX10" fmla="*/ 1427 w 1415339"/>
              <a:gd name="connsiteY10" fmla="*/ 542853 h 1478829"/>
              <a:gd name="connsiteX0" fmla="*/ 1427 w 1415339"/>
              <a:gd name="connsiteY0" fmla="*/ 542853 h 1478829"/>
              <a:gd name="connsiteX1" fmla="*/ 536663 w 1415339"/>
              <a:gd name="connsiteY1" fmla="*/ 519998 h 1478829"/>
              <a:gd name="connsiteX2" fmla="*/ 726160 w 1415339"/>
              <a:gd name="connsiteY2" fmla="*/ 0 h 1478829"/>
              <a:gd name="connsiteX3" fmla="*/ 900416 w 1415339"/>
              <a:gd name="connsiteY3" fmla="*/ 519998 h 1478829"/>
              <a:gd name="connsiteX4" fmla="*/ 1412792 w 1415339"/>
              <a:gd name="connsiteY4" fmla="*/ 550473 h 1478829"/>
              <a:gd name="connsiteX5" fmla="*/ 1012822 w 1415339"/>
              <a:gd name="connsiteY5" fmla="*/ 883750 h 1478829"/>
              <a:gd name="connsiteX6" fmla="*/ 1164226 w 1415339"/>
              <a:gd name="connsiteY6" fmla="*/ 1380885 h 1478829"/>
              <a:gd name="connsiteX7" fmla="*/ 718540 w 1415339"/>
              <a:gd name="connsiteY7" fmla="*/ 1108562 h 1478829"/>
              <a:gd name="connsiteX8" fmla="*/ 242373 w 1415339"/>
              <a:gd name="connsiteY8" fmla="*/ 1472325 h 1478829"/>
              <a:gd name="connsiteX9" fmla="*/ 424257 w 1415339"/>
              <a:gd name="connsiteY9" fmla="*/ 883750 h 1478829"/>
              <a:gd name="connsiteX10" fmla="*/ 1427 w 1415339"/>
              <a:gd name="connsiteY10" fmla="*/ 542853 h 1478829"/>
              <a:gd name="connsiteX0" fmla="*/ 1427 w 1415339"/>
              <a:gd name="connsiteY0" fmla="*/ 542853 h 1478829"/>
              <a:gd name="connsiteX1" fmla="*/ 536663 w 1415339"/>
              <a:gd name="connsiteY1" fmla="*/ 519998 h 1478829"/>
              <a:gd name="connsiteX2" fmla="*/ 726160 w 1415339"/>
              <a:gd name="connsiteY2" fmla="*/ 0 h 1478829"/>
              <a:gd name="connsiteX3" fmla="*/ 900416 w 1415339"/>
              <a:gd name="connsiteY3" fmla="*/ 519998 h 1478829"/>
              <a:gd name="connsiteX4" fmla="*/ 1412792 w 1415339"/>
              <a:gd name="connsiteY4" fmla="*/ 550473 h 1478829"/>
              <a:gd name="connsiteX5" fmla="*/ 1012822 w 1415339"/>
              <a:gd name="connsiteY5" fmla="*/ 883750 h 1478829"/>
              <a:gd name="connsiteX6" fmla="*/ 1164226 w 1415339"/>
              <a:gd name="connsiteY6" fmla="*/ 1380885 h 1478829"/>
              <a:gd name="connsiteX7" fmla="*/ 718540 w 1415339"/>
              <a:gd name="connsiteY7" fmla="*/ 1108562 h 1478829"/>
              <a:gd name="connsiteX8" fmla="*/ 242373 w 1415339"/>
              <a:gd name="connsiteY8" fmla="*/ 1472325 h 1478829"/>
              <a:gd name="connsiteX9" fmla="*/ 424257 w 1415339"/>
              <a:gd name="connsiteY9" fmla="*/ 883750 h 1478829"/>
              <a:gd name="connsiteX10" fmla="*/ 1427 w 1415339"/>
              <a:gd name="connsiteY10" fmla="*/ 542853 h 1478829"/>
              <a:gd name="connsiteX0" fmla="*/ 1427 w 1415339"/>
              <a:gd name="connsiteY0" fmla="*/ 542853 h 1419283"/>
              <a:gd name="connsiteX1" fmla="*/ 536663 w 1415339"/>
              <a:gd name="connsiteY1" fmla="*/ 519998 h 1419283"/>
              <a:gd name="connsiteX2" fmla="*/ 726160 w 1415339"/>
              <a:gd name="connsiteY2" fmla="*/ 0 h 1419283"/>
              <a:gd name="connsiteX3" fmla="*/ 900416 w 1415339"/>
              <a:gd name="connsiteY3" fmla="*/ 519998 h 1419283"/>
              <a:gd name="connsiteX4" fmla="*/ 1412792 w 1415339"/>
              <a:gd name="connsiteY4" fmla="*/ 550473 h 1419283"/>
              <a:gd name="connsiteX5" fmla="*/ 1012822 w 1415339"/>
              <a:gd name="connsiteY5" fmla="*/ 883750 h 1419283"/>
              <a:gd name="connsiteX6" fmla="*/ 1164226 w 1415339"/>
              <a:gd name="connsiteY6" fmla="*/ 1380885 h 1419283"/>
              <a:gd name="connsiteX7" fmla="*/ 718540 w 1415339"/>
              <a:gd name="connsiteY7" fmla="*/ 1108562 h 1419283"/>
              <a:gd name="connsiteX8" fmla="*/ 280473 w 1415339"/>
              <a:gd name="connsiteY8" fmla="*/ 1411365 h 1419283"/>
              <a:gd name="connsiteX9" fmla="*/ 424257 w 1415339"/>
              <a:gd name="connsiteY9" fmla="*/ 883750 h 1419283"/>
              <a:gd name="connsiteX10" fmla="*/ 1427 w 1415339"/>
              <a:gd name="connsiteY10" fmla="*/ 542853 h 1419283"/>
              <a:gd name="connsiteX0" fmla="*/ 1427 w 1415339"/>
              <a:gd name="connsiteY0" fmla="*/ 542853 h 1425396"/>
              <a:gd name="connsiteX1" fmla="*/ 536663 w 1415339"/>
              <a:gd name="connsiteY1" fmla="*/ 519998 h 1425396"/>
              <a:gd name="connsiteX2" fmla="*/ 726160 w 1415339"/>
              <a:gd name="connsiteY2" fmla="*/ 0 h 1425396"/>
              <a:gd name="connsiteX3" fmla="*/ 900416 w 1415339"/>
              <a:gd name="connsiteY3" fmla="*/ 519998 h 1425396"/>
              <a:gd name="connsiteX4" fmla="*/ 1412792 w 1415339"/>
              <a:gd name="connsiteY4" fmla="*/ 550473 h 1425396"/>
              <a:gd name="connsiteX5" fmla="*/ 1012822 w 1415339"/>
              <a:gd name="connsiteY5" fmla="*/ 883750 h 1425396"/>
              <a:gd name="connsiteX6" fmla="*/ 1164226 w 1415339"/>
              <a:gd name="connsiteY6" fmla="*/ 1380885 h 1425396"/>
              <a:gd name="connsiteX7" fmla="*/ 718540 w 1415339"/>
              <a:gd name="connsiteY7" fmla="*/ 1108562 h 1425396"/>
              <a:gd name="connsiteX8" fmla="*/ 280473 w 1415339"/>
              <a:gd name="connsiteY8" fmla="*/ 1411365 h 1425396"/>
              <a:gd name="connsiteX9" fmla="*/ 424257 w 1415339"/>
              <a:gd name="connsiteY9" fmla="*/ 883750 h 1425396"/>
              <a:gd name="connsiteX10" fmla="*/ 1427 w 1415339"/>
              <a:gd name="connsiteY10" fmla="*/ 542853 h 1425396"/>
              <a:gd name="connsiteX0" fmla="*/ 1427 w 1415339"/>
              <a:gd name="connsiteY0" fmla="*/ 542853 h 1425396"/>
              <a:gd name="connsiteX1" fmla="*/ 536663 w 1415339"/>
              <a:gd name="connsiteY1" fmla="*/ 519998 h 1425396"/>
              <a:gd name="connsiteX2" fmla="*/ 726160 w 1415339"/>
              <a:gd name="connsiteY2" fmla="*/ 0 h 1425396"/>
              <a:gd name="connsiteX3" fmla="*/ 900416 w 1415339"/>
              <a:gd name="connsiteY3" fmla="*/ 519998 h 1425396"/>
              <a:gd name="connsiteX4" fmla="*/ 1412792 w 1415339"/>
              <a:gd name="connsiteY4" fmla="*/ 550473 h 1425396"/>
              <a:gd name="connsiteX5" fmla="*/ 1012822 w 1415339"/>
              <a:gd name="connsiteY5" fmla="*/ 883750 h 1425396"/>
              <a:gd name="connsiteX6" fmla="*/ 1164226 w 1415339"/>
              <a:gd name="connsiteY6" fmla="*/ 1380885 h 1425396"/>
              <a:gd name="connsiteX7" fmla="*/ 718540 w 1415339"/>
              <a:gd name="connsiteY7" fmla="*/ 1108562 h 1425396"/>
              <a:gd name="connsiteX8" fmla="*/ 280473 w 1415339"/>
              <a:gd name="connsiteY8" fmla="*/ 1411365 h 1425396"/>
              <a:gd name="connsiteX9" fmla="*/ 424257 w 1415339"/>
              <a:gd name="connsiteY9" fmla="*/ 883750 h 1425396"/>
              <a:gd name="connsiteX10" fmla="*/ 1427 w 1415339"/>
              <a:gd name="connsiteY10" fmla="*/ 542853 h 1425396"/>
              <a:gd name="connsiteX0" fmla="*/ 3493 w 1417405"/>
              <a:gd name="connsiteY0" fmla="*/ 542853 h 1425396"/>
              <a:gd name="connsiteX1" fmla="*/ 538729 w 1417405"/>
              <a:gd name="connsiteY1" fmla="*/ 519998 h 1425396"/>
              <a:gd name="connsiteX2" fmla="*/ 728226 w 1417405"/>
              <a:gd name="connsiteY2" fmla="*/ 0 h 1425396"/>
              <a:gd name="connsiteX3" fmla="*/ 902482 w 1417405"/>
              <a:gd name="connsiteY3" fmla="*/ 519998 h 1425396"/>
              <a:gd name="connsiteX4" fmla="*/ 1414858 w 1417405"/>
              <a:gd name="connsiteY4" fmla="*/ 550473 h 1425396"/>
              <a:gd name="connsiteX5" fmla="*/ 1014888 w 1417405"/>
              <a:gd name="connsiteY5" fmla="*/ 883750 h 1425396"/>
              <a:gd name="connsiteX6" fmla="*/ 1166292 w 1417405"/>
              <a:gd name="connsiteY6" fmla="*/ 1380885 h 1425396"/>
              <a:gd name="connsiteX7" fmla="*/ 720606 w 1417405"/>
              <a:gd name="connsiteY7" fmla="*/ 1108562 h 1425396"/>
              <a:gd name="connsiteX8" fmla="*/ 282539 w 1417405"/>
              <a:gd name="connsiteY8" fmla="*/ 1411365 h 1425396"/>
              <a:gd name="connsiteX9" fmla="*/ 426323 w 1417405"/>
              <a:gd name="connsiteY9" fmla="*/ 883750 h 1425396"/>
              <a:gd name="connsiteX10" fmla="*/ 3493 w 1417405"/>
              <a:gd name="connsiteY10" fmla="*/ 542853 h 1425396"/>
              <a:gd name="connsiteX0" fmla="*/ 3493 w 1417405"/>
              <a:gd name="connsiteY0" fmla="*/ 542853 h 1425396"/>
              <a:gd name="connsiteX1" fmla="*/ 538729 w 1417405"/>
              <a:gd name="connsiteY1" fmla="*/ 519998 h 1425396"/>
              <a:gd name="connsiteX2" fmla="*/ 728226 w 1417405"/>
              <a:gd name="connsiteY2" fmla="*/ 0 h 1425396"/>
              <a:gd name="connsiteX3" fmla="*/ 948202 w 1417405"/>
              <a:gd name="connsiteY3" fmla="*/ 489518 h 1425396"/>
              <a:gd name="connsiteX4" fmla="*/ 1414858 w 1417405"/>
              <a:gd name="connsiteY4" fmla="*/ 550473 h 1425396"/>
              <a:gd name="connsiteX5" fmla="*/ 1014888 w 1417405"/>
              <a:gd name="connsiteY5" fmla="*/ 883750 h 1425396"/>
              <a:gd name="connsiteX6" fmla="*/ 1166292 w 1417405"/>
              <a:gd name="connsiteY6" fmla="*/ 1380885 h 1425396"/>
              <a:gd name="connsiteX7" fmla="*/ 720606 w 1417405"/>
              <a:gd name="connsiteY7" fmla="*/ 1108562 h 1425396"/>
              <a:gd name="connsiteX8" fmla="*/ 282539 w 1417405"/>
              <a:gd name="connsiteY8" fmla="*/ 1411365 h 1425396"/>
              <a:gd name="connsiteX9" fmla="*/ 426323 w 1417405"/>
              <a:gd name="connsiteY9" fmla="*/ 883750 h 1425396"/>
              <a:gd name="connsiteX10" fmla="*/ 3493 w 1417405"/>
              <a:gd name="connsiteY10" fmla="*/ 542853 h 1425396"/>
              <a:gd name="connsiteX0" fmla="*/ 3493 w 1417953"/>
              <a:gd name="connsiteY0" fmla="*/ 542853 h 1425396"/>
              <a:gd name="connsiteX1" fmla="*/ 538729 w 1417953"/>
              <a:gd name="connsiteY1" fmla="*/ 519998 h 1425396"/>
              <a:gd name="connsiteX2" fmla="*/ 728226 w 1417953"/>
              <a:gd name="connsiteY2" fmla="*/ 0 h 1425396"/>
              <a:gd name="connsiteX3" fmla="*/ 948202 w 1417953"/>
              <a:gd name="connsiteY3" fmla="*/ 489518 h 1425396"/>
              <a:gd name="connsiteX4" fmla="*/ 1414858 w 1417953"/>
              <a:gd name="connsiteY4" fmla="*/ 550473 h 1425396"/>
              <a:gd name="connsiteX5" fmla="*/ 1068228 w 1417953"/>
              <a:gd name="connsiteY5" fmla="*/ 898990 h 1425396"/>
              <a:gd name="connsiteX6" fmla="*/ 1166292 w 1417953"/>
              <a:gd name="connsiteY6" fmla="*/ 1380885 h 1425396"/>
              <a:gd name="connsiteX7" fmla="*/ 720606 w 1417953"/>
              <a:gd name="connsiteY7" fmla="*/ 1108562 h 1425396"/>
              <a:gd name="connsiteX8" fmla="*/ 282539 w 1417953"/>
              <a:gd name="connsiteY8" fmla="*/ 1411365 h 1425396"/>
              <a:gd name="connsiteX9" fmla="*/ 426323 w 1417953"/>
              <a:gd name="connsiteY9" fmla="*/ 883750 h 1425396"/>
              <a:gd name="connsiteX10" fmla="*/ 3493 w 1417953"/>
              <a:gd name="connsiteY10" fmla="*/ 542853 h 1425396"/>
              <a:gd name="connsiteX0" fmla="*/ 3493 w 1417953"/>
              <a:gd name="connsiteY0" fmla="*/ 542853 h 1428641"/>
              <a:gd name="connsiteX1" fmla="*/ 538729 w 1417953"/>
              <a:gd name="connsiteY1" fmla="*/ 519998 h 1428641"/>
              <a:gd name="connsiteX2" fmla="*/ 728226 w 1417953"/>
              <a:gd name="connsiteY2" fmla="*/ 0 h 1428641"/>
              <a:gd name="connsiteX3" fmla="*/ 948202 w 1417953"/>
              <a:gd name="connsiteY3" fmla="*/ 489518 h 1428641"/>
              <a:gd name="connsiteX4" fmla="*/ 1414858 w 1417953"/>
              <a:gd name="connsiteY4" fmla="*/ 550473 h 1428641"/>
              <a:gd name="connsiteX5" fmla="*/ 1068228 w 1417953"/>
              <a:gd name="connsiteY5" fmla="*/ 898990 h 1428641"/>
              <a:gd name="connsiteX6" fmla="*/ 1166292 w 1417953"/>
              <a:gd name="connsiteY6" fmla="*/ 1380885 h 1428641"/>
              <a:gd name="connsiteX7" fmla="*/ 720606 w 1417953"/>
              <a:gd name="connsiteY7" fmla="*/ 1169522 h 1428641"/>
              <a:gd name="connsiteX8" fmla="*/ 282539 w 1417953"/>
              <a:gd name="connsiteY8" fmla="*/ 1411365 h 1428641"/>
              <a:gd name="connsiteX9" fmla="*/ 426323 w 1417953"/>
              <a:gd name="connsiteY9" fmla="*/ 883750 h 1428641"/>
              <a:gd name="connsiteX10" fmla="*/ 3493 w 1417953"/>
              <a:gd name="connsiteY10" fmla="*/ 542853 h 1428641"/>
              <a:gd name="connsiteX0" fmla="*/ 4149 w 1418609"/>
              <a:gd name="connsiteY0" fmla="*/ 542853 h 1428641"/>
              <a:gd name="connsiteX1" fmla="*/ 539385 w 1418609"/>
              <a:gd name="connsiteY1" fmla="*/ 519998 h 1428641"/>
              <a:gd name="connsiteX2" fmla="*/ 728882 w 1418609"/>
              <a:gd name="connsiteY2" fmla="*/ 0 h 1428641"/>
              <a:gd name="connsiteX3" fmla="*/ 948858 w 1418609"/>
              <a:gd name="connsiteY3" fmla="*/ 489518 h 1428641"/>
              <a:gd name="connsiteX4" fmla="*/ 1415514 w 1418609"/>
              <a:gd name="connsiteY4" fmla="*/ 550473 h 1428641"/>
              <a:gd name="connsiteX5" fmla="*/ 1068884 w 1418609"/>
              <a:gd name="connsiteY5" fmla="*/ 898990 h 1428641"/>
              <a:gd name="connsiteX6" fmla="*/ 1166948 w 1418609"/>
              <a:gd name="connsiteY6" fmla="*/ 1380885 h 1428641"/>
              <a:gd name="connsiteX7" fmla="*/ 721262 w 1418609"/>
              <a:gd name="connsiteY7" fmla="*/ 1169522 h 1428641"/>
              <a:gd name="connsiteX8" fmla="*/ 283195 w 1418609"/>
              <a:gd name="connsiteY8" fmla="*/ 1411365 h 1428641"/>
              <a:gd name="connsiteX9" fmla="*/ 373639 w 1418609"/>
              <a:gd name="connsiteY9" fmla="*/ 898990 h 1428641"/>
              <a:gd name="connsiteX10" fmla="*/ 4149 w 1418609"/>
              <a:gd name="connsiteY10" fmla="*/ 542853 h 1428641"/>
              <a:gd name="connsiteX0" fmla="*/ 4149 w 1418609"/>
              <a:gd name="connsiteY0" fmla="*/ 542853 h 1428641"/>
              <a:gd name="connsiteX1" fmla="*/ 508905 w 1418609"/>
              <a:gd name="connsiteY1" fmla="*/ 489518 h 1428641"/>
              <a:gd name="connsiteX2" fmla="*/ 728882 w 1418609"/>
              <a:gd name="connsiteY2" fmla="*/ 0 h 1428641"/>
              <a:gd name="connsiteX3" fmla="*/ 948858 w 1418609"/>
              <a:gd name="connsiteY3" fmla="*/ 489518 h 1428641"/>
              <a:gd name="connsiteX4" fmla="*/ 1415514 w 1418609"/>
              <a:gd name="connsiteY4" fmla="*/ 550473 h 1428641"/>
              <a:gd name="connsiteX5" fmla="*/ 1068884 w 1418609"/>
              <a:gd name="connsiteY5" fmla="*/ 898990 h 1428641"/>
              <a:gd name="connsiteX6" fmla="*/ 1166948 w 1418609"/>
              <a:gd name="connsiteY6" fmla="*/ 1380885 h 1428641"/>
              <a:gd name="connsiteX7" fmla="*/ 721262 w 1418609"/>
              <a:gd name="connsiteY7" fmla="*/ 1169522 h 1428641"/>
              <a:gd name="connsiteX8" fmla="*/ 283195 w 1418609"/>
              <a:gd name="connsiteY8" fmla="*/ 1411365 h 1428641"/>
              <a:gd name="connsiteX9" fmla="*/ 373639 w 1418609"/>
              <a:gd name="connsiteY9" fmla="*/ 898990 h 1428641"/>
              <a:gd name="connsiteX10" fmla="*/ 4149 w 1418609"/>
              <a:gd name="connsiteY10" fmla="*/ 542853 h 1428641"/>
              <a:gd name="connsiteX0" fmla="*/ 4149 w 1418609"/>
              <a:gd name="connsiteY0" fmla="*/ 542853 h 1428641"/>
              <a:gd name="connsiteX1" fmla="*/ 508905 w 1418609"/>
              <a:gd name="connsiteY1" fmla="*/ 489518 h 1428641"/>
              <a:gd name="connsiteX2" fmla="*/ 728882 w 1418609"/>
              <a:gd name="connsiteY2" fmla="*/ 0 h 1428641"/>
              <a:gd name="connsiteX3" fmla="*/ 948858 w 1418609"/>
              <a:gd name="connsiteY3" fmla="*/ 489518 h 1428641"/>
              <a:gd name="connsiteX4" fmla="*/ 1415514 w 1418609"/>
              <a:gd name="connsiteY4" fmla="*/ 550473 h 1428641"/>
              <a:gd name="connsiteX5" fmla="*/ 1068884 w 1418609"/>
              <a:gd name="connsiteY5" fmla="*/ 898990 h 1428641"/>
              <a:gd name="connsiteX6" fmla="*/ 1166948 w 1418609"/>
              <a:gd name="connsiteY6" fmla="*/ 1380885 h 1428641"/>
              <a:gd name="connsiteX7" fmla="*/ 721262 w 1418609"/>
              <a:gd name="connsiteY7" fmla="*/ 1169522 h 1428641"/>
              <a:gd name="connsiteX8" fmla="*/ 283195 w 1418609"/>
              <a:gd name="connsiteY8" fmla="*/ 1411365 h 1428641"/>
              <a:gd name="connsiteX9" fmla="*/ 373639 w 1418609"/>
              <a:gd name="connsiteY9" fmla="*/ 898990 h 1428641"/>
              <a:gd name="connsiteX10" fmla="*/ 4149 w 1418609"/>
              <a:gd name="connsiteY10" fmla="*/ 542853 h 1428641"/>
              <a:gd name="connsiteX0" fmla="*/ 4149 w 1418609"/>
              <a:gd name="connsiteY0" fmla="*/ 542853 h 1428641"/>
              <a:gd name="connsiteX1" fmla="*/ 508905 w 1418609"/>
              <a:gd name="connsiteY1" fmla="*/ 489518 h 1428641"/>
              <a:gd name="connsiteX2" fmla="*/ 728882 w 1418609"/>
              <a:gd name="connsiteY2" fmla="*/ 0 h 1428641"/>
              <a:gd name="connsiteX3" fmla="*/ 948858 w 1418609"/>
              <a:gd name="connsiteY3" fmla="*/ 489518 h 1428641"/>
              <a:gd name="connsiteX4" fmla="*/ 1415514 w 1418609"/>
              <a:gd name="connsiteY4" fmla="*/ 550473 h 1428641"/>
              <a:gd name="connsiteX5" fmla="*/ 1068884 w 1418609"/>
              <a:gd name="connsiteY5" fmla="*/ 898990 h 1428641"/>
              <a:gd name="connsiteX6" fmla="*/ 1166948 w 1418609"/>
              <a:gd name="connsiteY6" fmla="*/ 1380885 h 1428641"/>
              <a:gd name="connsiteX7" fmla="*/ 721262 w 1418609"/>
              <a:gd name="connsiteY7" fmla="*/ 1169522 h 1428641"/>
              <a:gd name="connsiteX8" fmla="*/ 283195 w 1418609"/>
              <a:gd name="connsiteY8" fmla="*/ 1411365 h 1428641"/>
              <a:gd name="connsiteX9" fmla="*/ 373639 w 1418609"/>
              <a:gd name="connsiteY9" fmla="*/ 898990 h 1428641"/>
              <a:gd name="connsiteX10" fmla="*/ 4149 w 1418609"/>
              <a:gd name="connsiteY10" fmla="*/ 542853 h 1428641"/>
              <a:gd name="connsiteX0" fmla="*/ 2917 w 1417377"/>
              <a:gd name="connsiteY0" fmla="*/ 542853 h 1428641"/>
              <a:gd name="connsiteX1" fmla="*/ 507673 w 1417377"/>
              <a:gd name="connsiteY1" fmla="*/ 489518 h 1428641"/>
              <a:gd name="connsiteX2" fmla="*/ 727650 w 1417377"/>
              <a:gd name="connsiteY2" fmla="*/ 0 h 1428641"/>
              <a:gd name="connsiteX3" fmla="*/ 947626 w 1417377"/>
              <a:gd name="connsiteY3" fmla="*/ 489518 h 1428641"/>
              <a:gd name="connsiteX4" fmla="*/ 1414282 w 1417377"/>
              <a:gd name="connsiteY4" fmla="*/ 550473 h 1428641"/>
              <a:gd name="connsiteX5" fmla="*/ 1067652 w 1417377"/>
              <a:gd name="connsiteY5" fmla="*/ 898990 h 1428641"/>
              <a:gd name="connsiteX6" fmla="*/ 1165716 w 1417377"/>
              <a:gd name="connsiteY6" fmla="*/ 1380885 h 1428641"/>
              <a:gd name="connsiteX7" fmla="*/ 720030 w 1417377"/>
              <a:gd name="connsiteY7" fmla="*/ 1169522 h 1428641"/>
              <a:gd name="connsiteX8" fmla="*/ 281963 w 1417377"/>
              <a:gd name="connsiteY8" fmla="*/ 1411365 h 1428641"/>
              <a:gd name="connsiteX9" fmla="*/ 372407 w 1417377"/>
              <a:gd name="connsiteY9" fmla="*/ 898990 h 1428641"/>
              <a:gd name="connsiteX10" fmla="*/ 2917 w 1417377"/>
              <a:gd name="connsiteY10" fmla="*/ 542853 h 1428641"/>
              <a:gd name="connsiteX0" fmla="*/ 2917 w 1417377"/>
              <a:gd name="connsiteY0" fmla="*/ 542853 h 1428641"/>
              <a:gd name="connsiteX1" fmla="*/ 507673 w 1417377"/>
              <a:gd name="connsiteY1" fmla="*/ 489518 h 1428641"/>
              <a:gd name="connsiteX2" fmla="*/ 727650 w 1417377"/>
              <a:gd name="connsiteY2" fmla="*/ 0 h 1428641"/>
              <a:gd name="connsiteX3" fmla="*/ 947626 w 1417377"/>
              <a:gd name="connsiteY3" fmla="*/ 489518 h 1428641"/>
              <a:gd name="connsiteX4" fmla="*/ 1414282 w 1417377"/>
              <a:gd name="connsiteY4" fmla="*/ 550473 h 1428641"/>
              <a:gd name="connsiteX5" fmla="*/ 1067652 w 1417377"/>
              <a:gd name="connsiteY5" fmla="*/ 898990 h 1428641"/>
              <a:gd name="connsiteX6" fmla="*/ 1165716 w 1417377"/>
              <a:gd name="connsiteY6" fmla="*/ 1380885 h 1428641"/>
              <a:gd name="connsiteX7" fmla="*/ 720030 w 1417377"/>
              <a:gd name="connsiteY7" fmla="*/ 1169522 h 1428641"/>
              <a:gd name="connsiteX8" fmla="*/ 281963 w 1417377"/>
              <a:gd name="connsiteY8" fmla="*/ 1411365 h 1428641"/>
              <a:gd name="connsiteX9" fmla="*/ 372407 w 1417377"/>
              <a:gd name="connsiteY9" fmla="*/ 898990 h 1428641"/>
              <a:gd name="connsiteX10" fmla="*/ 2917 w 1417377"/>
              <a:gd name="connsiteY10" fmla="*/ 542853 h 1428641"/>
              <a:gd name="connsiteX0" fmla="*/ 2917 w 1417377"/>
              <a:gd name="connsiteY0" fmla="*/ 542853 h 1428641"/>
              <a:gd name="connsiteX1" fmla="*/ 507673 w 1417377"/>
              <a:gd name="connsiteY1" fmla="*/ 489518 h 1428641"/>
              <a:gd name="connsiteX2" fmla="*/ 727650 w 1417377"/>
              <a:gd name="connsiteY2" fmla="*/ 0 h 1428641"/>
              <a:gd name="connsiteX3" fmla="*/ 947626 w 1417377"/>
              <a:gd name="connsiteY3" fmla="*/ 489518 h 1428641"/>
              <a:gd name="connsiteX4" fmla="*/ 1414282 w 1417377"/>
              <a:gd name="connsiteY4" fmla="*/ 550473 h 1428641"/>
              <a:gd name="connsiteX5" fmla="*/ 1067652 w 1417377"/>
              <a:gd name="connsiteY5" fmla="*/ 898990 h 1428641"/>
              <a:gd name="connsiteX6" fmla="*/ 1165716 w 1417377"/>
              <a:gd name="connsiteY6" fmla="*/ 1380885 h 1428641"/>
              <a:gd name="connsiteX7" fmla="*/ 720030 w 1417377"/>
              <a:gd name="connsiteY7" fmla="*/ 1169522 h 1428641"/>
              <a:gd name="connsiteX8" fmla="*/ 281963 w 1417377"/>
              <a:gd name="connsiteY8" fmla="*/ 1411365 h 1428641"/>
              <a:gd name="connsiteX9" fmla="*/ 372407 w 1417377"/>
              <a:gd name="connsiteY9" fmla="*/ 898990 h 1428641"/>
              <a:gd name="connsiteX10" fmla="*/ 2917 w 1417377"/>
              <a:gd name="connsiteY10" fmla="*/ 542853 h 1428641"/>
              <a:gd name="connsiteX0" fmla="*/ 2917 w 1417377"/>
              <a:gd name="connsiteY0" fmla="*/ 542853 h 1422638"/>
              <a:gd name="connsiteX1" fmla="*/ 507673 w 1417377"/>
              <a:gd name="connsiteY1" fmla="*/ 489518 h 1422638"/>
              <a:gd name="connsiteX2" fmla="*/ 727650 w 1417377"/>
              <a:gd name="connsiteY2" fmla="*/ 0 h 1422638"/>
              <a:gd name="connsiteX3" fmla="*/ 947626 w 1417377"/>
              <a:gd name="connsiteY3" fmla="*/ 489518 h 1422638"/>
              <a:gd name="connsiteX4" fmla="*/ 1414282 w 1417377"/>
              <a:gd name="connsiteY4" fmla="*/ 550473 h 1422638"/>
              <a:gd name="connsiteX5" fmla="*/ 1067652 w 1417377"/>
              <a:gd name="connsiteY5" fmla="*/ 898990 h 1422638"/>
              <a:gd name="connsiteX6" fmla="*/ 1165716 w 1417377"/>
              <a:gd name="connsiteY6" fmla="*/ 1380885 h 1422638"/>
              <a:gd name="connsiteX7" fmla="*/ 720030 w 1417377"/>
              <a:gd name="connsiteY7" fmla="*/ 1169522 h 1422638"/>
              <a:gd name="connsiteX8" fmla="*/ 281963 w 1417377"/>
              <a:gd name="connsiteY8" fmla="*/ 1411365 h 1422638"/>
              <a:gd name="connsiteX9" fmla="*/ 372407 w 1417377"/>
              <a:gd name="connsiteY9" fmla="*/ 898990 h 1422638"/>
              <a:gd name="connsiteX10" fmla="*/ 2917 w 1417377"/>
              <a:gd name="connsiteY10" fmla="*/ 542853 h 1422638"/>
              <a:gd name="connsiteX0" fmla="*/ 2917 w 1417377"/>
              <a:gd name="connsiteY0" fmla="*/ 542853 h 1422638"/>
              <a:gd name="connsiteX1" fmla="*/ 507673 w 1417377"/>
              <a:gd name="connsiteY1" fmla="*/ 489518 h 1422638"/>
              <a:gd name="connsiteX2" fmla="*/ 727650 w 1417377"/>
              <a:gd name="connsiteY2" fmla="*/ 0 h 1422638"/>
              <a:gd name="connsiteX3" fmla="*/ 947626 w 1417377"/>
              <a:gd name="connsiteY3" fmla="*/ 489518 h 1422638"/>
              <a:gd name="connsiteX4" fmla="*/ 1414282 w 1417377"/>
              <a:gd name="connsiteY4" fmla="*/ 550473 h 1422638"/>
              <a:gd name="connsiteX5" fmla="*/ 1067652 w 1417377"/>
              <a:gd name="connsiteY5" fmla="*/ 898990 h 1422638"/>
              <a:gd name="connsiteX6" fmla="*/ 1165716 w 1417377"/>
              <a:gd name="connsiteY6" fmla="*/ 1380885 h 1422638"/>
              <a:gd name="connsiteX7" fmla="*/ 720030 w 1417377"/>
              <a:gd name="connsiteY7" fmla="*/ 1169522 h 1422638"/>
              <a:gd name="connsiteX8" fmla="*/ 281963 w 1417377"/>
              <a:gd name="connsiteY8" fmla="*/ 1411365 h 1422638"/>
              <a:gd name="connsiteX9" fmla="*/ 372407 w 1417377"/>
              <a:gd name="connsiteY9" fmla="*/ 898990 h 1422638"/>
              <a:gd name="connsiteX10" fmla="*/ 2917 w 1417377"/>
              <a:gd name="connsiteY10" fmla="*/ 542853 h 1422638"/>
              <a:gd name="connsiteX0" fmla="*/ 2917 w 1416365"/>
              <a:gd name="connsiteY0" fmla="*/ 542853 h 1422638"/>
              <a:gd name="connsiteX1" fmla="*/ 507673 w 1416365"/>
              <a:gd name="connsiteY1" fmla="*/ 489518 h 1422638"/>
              <a:gd name="connsiteX2" fmla="*/ 727650 w 1416365"/>
              <a:gd name="connsiteY2" fmla="*/ 0 h 1422638"/>
              <a:gd name="connsiteX3" fmla="*/ 947626 w 1416365"/>
              <a:gd name="connsiteY3" fmla="*/ 489518 h 1422638"/>
              <a:gd name="connsiteX4" fmla="*/ 1414282 w 1416365"/>
              <a:gd name="connsiteY4" fmla="*/ 550473 h 1422638"/>
              <a:gd name="connsiteX5" fmla="*/ 1067652 w 1416365"/>
              <a:gd name="connsiteY5" fmla="*/ 898990 h 1422638"/>
              <a:gd name="connsiteX6" fmla="*/ 1165716 w 1416365"/>
              <a:gd name="connsiteY6" fmla="*/ 1380885 h 1422638"/>
              <a:gd name="connsiteX7" fmla="*/ 720030 w 1416365"/>
              <a:gd name="connsiteY7" fmla="*/ 1169522 h 1422638"/>
              <a:gd name="connsiteX8" fmla="*/ 281963 w 1416365"/>
              <a:gd name="connsiteY8" fmla="*/ 1411365 h 1422638"/>
              <a:gd name="connsiteX9" fmla="*/ 372407 w 1416365"/>
              <a:gd name="connsiteY9" fmla="*/ 898990 h 1422638"/>
              <a:gd name="connsiteX10" fmla="*/ 2917 w 1416365"/>
              <a:gd name="connsiteY10" fmla="*/ 542853 h 1422638"/>
              <a:gd name="connsiteX0" fmla="*/ 2917 w 1416365"/>
              <a:gd name="connsiteY0" fmla="*/ 542853 h 1422638"/>
              <a:gd name="connsiteX1" fmla="*/ 507673 w 1416365"/>
              <a:gd name="connsiteY1" fmla="*/ 489518 h 1422638"/>
              <a:gd name="connsiteX2" fmla="*/ 727650 w 1416365"/>
              <a:gd name="connsiteY2" fmla="*/ 0 h 1422638"/>
              <a:gd name="connsiteX3" fmla="*/ 947626 w 1416365"/>
              <a:gd name="connsiteY3" fmla="*/ 489518 h 1422638"/>
              <a:gd name="connsiteX4" fmla="*/ 1414282 w 1416365"/>
              <a:gd name="connsiteY4" fmla="*/ 550473 h 1422638"/>
              <a:gd name="connsiteX5" fmla="*/ 1067652 w 1416365"/>
              <a:gd name="connsiteY5" fmla="*/ 898990 h 1422638"/>
              <a:gd name="connsiteX6" fmla="*/ 1165716 w 1416365"/>
              <a:gd name="connsiteY6" fmla="*/ 1380885 h 1422638"/>
              <a:gd name="connsiteX7" fmla="*/ 720030 w 1416365"/>
              <a:gd name="connsiteY7" fmla="*/ 1169522 h 1422638"/>
              <a:gd name="connsiteX8" fmla="*/ 281963 w 1416365"/>
              <a:gd name="connsiteY8" fmla="*/ 1411365 h 1422638"/>
              <a:gd name="connsiteX9" fmla="*/ 372407 w 1416365"/>
              <a:gd name="connsiteY9" fmla="*/ 898990 h 1422638"/>
              <a:gd name="connsiteX10" fmla="*/ 2917 w 1416365"/>
              <a:gd name="connsiteY10" fmla="*/ 542853 h 1422638"/>
              <a:gd name="connsiteX0" fmla="*/ 2917 w 1416365"/>
              <a:gd name="connsiteY0" fmla="*/ 542853 h 1422638"/>
              <a:gd name="connsiteX1" fmla="*/ 507673 w 1416365"/>
              <a:gd name="connsiteY1" fmla="*/ 489518 h 1422638"/>
              <a:gd name="connsiteX2" fmla="*/ 727650 w 1416365"/>
              <a:gd name="connsiteY2" fmla="*/ 0 h 1422638"/>
              <a:gd name="connsiteX3" fmla="*/ 947626 w 1416365"/>
              <a:gd name="connsiteY3" fmla="*/ 489518 h 1422638"/>
              <a:gd name="connsiteX4" fmla="*/ 1414282 w 1416365"/>
              <a:gd name="connsiteY4" fmla="*/ 550473 h 1422638"/>
              <a:gd name="connsiteX5" fmla="*/ 1067652 w 1416365"/>
              <a:gd name="connsiteY5" fmla="*/ 898990 h 1422638"/>
              <a:gd name="connsiteX6" fmla="*/ 1165716 w 1416365"/>
              <a:gd name="connsiteY6" fmla="*/ 1380885 h 1422638"/>
              <a:gd name="connsiteX7" fmla="*/ 720030 w 1416365"/>
              <a:gd name="connsiteY7" fmla="*/ 1169522 h 1422638"/>
              <a:gd name="connsiteX8" fmla="*/ 281963 w 1416365"/>
              <a:gd name="connsiteY8" fmla="*/ 1411365 h 1422638"/>
              <a:gd name="connsiteX9" fmla="*/ 372407 w 1416365"/>
              <a:gd name="connsiteY9" fmla="*/ 898990 h 1422638"/>
              <a:gd name="connsiteX10" fmla="*/ 2917 w 1416365"/>
              <a:gd name="connsiteY10" fmla="*/ 542853 h 1422638"/>
              <a:gd name="connsiteX0" fmla="*/ 2917 w 1416365"/>
              <a:gd name="connsiteY0" fmla="*/ 542853 h 1422638"/>
              <a:gd name="connsiteX1" fmla="*/ 507673 w 1416365"/>
              <a:gd name="connsiteY1" fmla="*/ 489518 h 1422638"/>
              <a:gd name="connsiteX2" fmla="*/ 727650 w 1416365"/>
              <a:gd name="connsiteY2" fmla="*/ 0 h 1422638"/>
              <a:gd name="connsiteX3" fmla="*/ 947626 w 1416365"/>
              <a:gd name="connsiteY3" fmla="*/ 489518 h 1422638"/>
              <a:gd name="connsiteX4" fmla="*/ 1414282 w 1416365"/>
              <a:gd name="connsiteY4" fmla="*/ 550473 h 1422638"/>
              <a:gd name="connsiteX5" fmla="*/ 1067652 w 1416365"/>
              <a:gd name="connsiteY5" fmla="*/ 898990 h 1422638"/>
              <a:gd name="connsiteX6" fmla="*/ 1165716 w 1416365"/>
              <a:gd name="connsiteY6" fmla="*/ 1380885 h 1422638"/>
              <a:gd name="connsiteX7" fmla="*/ 720030 w 1416365"/>
              <a:gd name="connsiteY7" fmla="*/ 1169522 h 1422638"/>
              <a:gd name="connsiteX8" fmla="*/ 281963 w 1416365"/>
              <a:gd name="connsiteY8" fmla="*/ 1411365 h 1422638"/>
              <a:gd name="connsiteX9" fmla="*/ 372407 w 1416365"/>
              <a:gd name="connsiteY9" fmla="*/ 898990 h 1422638"/>
              <a:gd name="connsiteX10" fmla="*/ 2917 w 1416365"/>
              <a:gd name="connsiteY10" fmla="*/ 542853 h 1422638"/>
              <a:gd name="connsiteX0" fmla="*/ 2917 w 1416365"/>
              <a:gd name="connsiteY0" fmla="*/ 542853 h 1422638"/>
              <a:gd name="connsiteX1" fmla="*/ 507673 w 1416365"/>
              <a:gd name="connsiteY1" fmla="*/ 489518 h 1422638"/>
              <a:gd name="connsiteX2" fmla="*/ 727650 w 1416365"/>
              <a:gd name="connsiteY2" fmla="*/ 0 h 1422638"/>
              <a:gd name="connsiteX3" fmla="*/ 947626 w 1416365"/>
              <a:gd name="connsiteY3" fmla="*/ 489518 h 1422638"/>
              <a:gd name="connsiteX4" fmla="*/ 1414282 w 1416365"/>
              <a:gd name="connsiteY4" fmla="*/ 550473 h 1422638"/>
              <a:gd name="connsiteX5" fmla="*/ 1067652 w 1416365"/>
              <a:gd name="connsiteY5" fmla="*/ 898990 h 1422638"/>
              <a:gd name="connsiteX6" fmla="*/ 1165716 w 1416365"/>
              <a:gd name="connsiteY6" fmla="*/ 1380885 h 1422638"/>
              <a:gd name="connsiteX7" fmla="*/ 720030 w 1416365"/>
              <a:gd name="connsiteY7" fmla="*/ 1169522 h 1422638"/>
              <a:gd name="connsiteX8" fmla="*/ 274343 w 1416365"/>
              <a:gd name="connsiteY8" fmla="*/ 1411365 h 1422638"/>
              <a:gd name="connsiteX9" fmla="*/ 372407 w 1416365"/>
              <a:gd name="connsiteY9" fmla="*/ 898990 h 1422638"/>
              <a:gd name="connsiteX10" fmla="*/ 2917 w 1416365"/>
              <a:gd name="connsiteY10" fmla="*/ 542853 h 1422638"/>
              <a:gd name="connsiteX0" fmla="*/ 2917 w 1416365"/>
              <a:gd name="connsiteY0" fmla="*/ 542853 h 1422638"/>
              <a:gd name="connsiteX1" fmla="*/ 507673 w 1416365"/>
              <a:gd name="connsiteY1" fmla="*/ 489518 h 1422638"/>
              <a:gd name="connsiteX2" fmla="*/ 727650 w 1416365"/>
              <a:gd name="connsiteY2" fmla="*/ 0 h 1422638"/>
              <a:gd name="connsiteX3" fmla="*/ 947626 w 1416365"/>
              <a:gd name="connsiteY3" fmla="*/ 489518 h 1422638"/>
              <a:gd name="connsiteX4" fmla="*/ 1414282 w 1416365"/>
              <a:gd name="connsiteY4" fmla="*/ 550473 h 1422638"/>
              <a:gd name="connsiteX5" fmla="*/ 1067652 w 1416365"/>
              <a:gd name="connsiteY5" fmla="*/ 898990 h 1422638"/>
              <a:gd name="connsiteX6" fmla="*/ 1165716 w 1416365"/>
              <a:gd name="connsiteY6" fmla="*/ 1380885 h 1422638"/>
              <a:gd name="connsiteX7" fmla="*/ 720030 w 1416365"/>
              <a:gd name="connsiteY7" fmla="*/ 1169522 h 1422638"/>
              <a:gd name="connsiteX8" fmla="*/ 274343 w 1416365"/>
              <a:gd name="connsiteY8" fmla="*/ 1411365 h 1422638"/>
              <a:gd name="connsiteX9" fmla="*/ 372407 w 1416365"/>
              <a:gd name="connsiteY9" fmla="*/ 898990 h 1422638"/>
              <a:gd name="connsiteX10" fmla="*/ 2917 w 1416365"/>
              <a:gd name="connsiteY10" fmla="*/ 542853 h 1422638"/>
              <a:gd name="connsiteX0" fmla="*/ 2917 w 1416365"/>
              <a:gd name="connsiteY0" fmla="*/ 542853 h 1422638"/>
              <a:gd name="connsiteX1" fmla="*/ 507673 w 1416365"/>
              <a:gd name="connsiteY1" fmla="*/ 489518 h 1422638"/>
              <a:gd name="connsiteX2" fmla="*/ 727650 w 1416365"/>
              <a:gd name="connsiteY2" fmla="*/ 0 h 1422638"/>
              <a:gd name="connsiteX3" fmla="*/ 947626 w 1416365"/>
              <a:gd name="connsiteY3" fmla="*/ 489518 h 1422638"/>
              <a:gd name="connsiteX4" fmla="*/ 1414282 w 1416365"/>
              <a:gd name="connsiteY4" fmla="*/ 550473 h 1422638"/>
              <a:gd name="connsiteX5" fmla="*/ 1067652 w 1416365"/>
              <a:gd name="connsiteY5" fmla="*/ 898990 h 1422638"/>
              <a:gd name="connsiteX6" fmla="*/ 1165716 w 1416365"/>
              <a:gd name="connsiteY6" fmla="*/ 1380885 h 1422638"/>
              <a:gd name="connsiteX7" fmla="*/ 720030 w 1416365"/>
              <a:gd name="connsiteY7" fmla="*/ 1169522 h 1422638"/>
              <a:gd name="connsiteX8" fmla="*/ 274343 w 1416365"/>
              <a:gd name="connsiteY8" fmla="*/ 1411365 h 1422638"/>
              <a:gd name="connsiteX9" fmla="*/ 372407 w 1416365"/>
              <a:gd name="connsiteY9" fmla="*/ 898990 h 1422638"/>
              <a:gd name="connsiteX10" fmla="*/ 2917 w 1416365"/>
              <a:gd name="connsiteY10" fmla="*/ 542853 h 1422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16365" h="1422638">
                <a:moveTo>
                  <a:pt x="2917" y="542853"/>
                </a:moveTo>
                <a:cubicBezTo>
                  <a:pt x="46709" y="451415"/>
                  <a:pt x="441021" y="527616"/>
                  <a:pt x="507673" y="489518"/>
                </a:cubicBezTo>
                <a:cubicBezTo>
                  <a:pt x="560679" y="415245"/>
                  <a:pt x="633278" y="15491"/>
                  <a:pt x="727650" y="0"/>
                </a:cubicBezTo>
                <a:cubicBezTo>
                  <a:pt x="828915" y="10047"/>
                  <a:pt x="879381" y="438105"/>
                  <a:pt x="947626" y="489518"/>
                </a:cubicBezTo>
                <a:cubicBezTo>
                  <a:pt x="1014278" y="527616"/>
                  <a:pt x="1400970" y="451415"/>
                  <a:pt x="1414282" y="550473"/>
                </a:cubicBezTo>
                <a:cubicBezTo>
                  <a:pt x="1446059" y="633625"/>
                  <a:pt x="1104455" y="777738"/>
                  <a:pt x="1067652" y="898990"/>
                </a:cubicBezTo>
                <a:cubicBezTo>
                  <a:pt x="1029220" y="996122"/>
                  <a:pt x="1242248" y="1314233"/>
                  <a:pt x="1165716" y="1380885"/>
                </a:cubicBezTo>
                <a:cubicBezTo>
                  <a:pt x="1075574" y="1457751"/>
                  <a:pt x="817792" y="1168856"/>
                  <a:pt x="720030" y="1169522"/>
                </a:cubicBezTo>
                <a:cubicBezTo>
                  <a:pt x="599408" y="1145996"/>
                  <a:pt x="364485" y="1488231"/>
                  <a:pt x="274343" y="1411365"/>
                </a:cubicBezTo>
                <a:cubicBezTo>
                  <a:pt x="167331" y="1337093"/>
                  <a:pt x="418459" y="1003742"/>
                  <a:pt x="372407" y="898990"/>
                </a:cubicBezTo>
                <a:cubicBezTo>
                  <a:pt x="335604" y="792978"/>
                  <a:pt x="-36480" y="656485"/>
                  <a:pt x="2917" y="542853"/>
                </a:cubicBezTo>
                <a:close/>
              </a:path>
            </a:pathLst>
          </a:custGeom>
          <a:solidFill>
            <a:srgbClr val="FFE07D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 trai</a:t>
            </a:r>
            <a:endParaRPr lang="en-US" sz="2000" b="1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8" name="Isosceles Triangle 7"/>
          <p:cNvSpPr/>
          <p:nvPr/>
        </p:nvSpPr>
        <p:spPr>
          <a:xfrm>
            <a:off x="6997700" y="524371"/>
            <a:ext cx="1679448" cy="1447800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anh trai</a:t>
            </a:r>
            <a:endParaRPr lang="en-US" sz="2000" b="1">
              <a:solidFill>
                <a:srgbClr val="00B05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" name="Isosceles Triangle 10"/>
          <p:cNvSpPr/>
          <p:nvPr/>
        </p:nvSpPr>
        <p:spPr>
          <a:xfrm>
            <a:off x="4789424" y="2079045"/>
            <a:ext cx="1679448" cy="1447800"/>
          </a:xfrm>
          <a:prstGeom prst="triangle">
            <a:avLst/>
          </a:prstGeom>
          <a:solidFill>
            <a:srgbClr val="F2BBFB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bạn nam</a:t>
            </a:r>
            <a:endParaRPr lang="en-US" sz="2000" b="1">
              <a:solidFill>
                <a:srgbClr val="00B05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 rot="603610">
            <a:off x="7155136" y="2313780"/>
            <a:ext cx="1389976" cy="1042482"/>
          </a:xfrm>
          <a:prstGeom prst="rect">
            <a:avLst/>
          </a:prstGeom>
          <a:solidFill>
            <a:srgbClr val="FFCCFF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bác sĩ</a:t>
            </a:r>
            <a:endParaRPr lang="en-US" sz="2400" b="1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3" name="Hexagon 12"/>
          <p:cNvSpPr/>
          <p:nvPr/>
        </p:nvSpPr>
        <p:spPr>
          <a:xfrm>
            <a:off x="730904" y="3790950"/>
            <a:ext cx="1414272" cy="1219200"/>
          </a:xfrm>
          <a:prstGeom prst="hexagon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rgbClr val="F8189D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bạn nữ</a:t>
            </a:r>
            <a:endParaRPr lang="en-US" sz="2000" b="1">
              <a:solidFill>
                <a:srgbClr val="F8189D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4" name="Isosceles Triangle 13"/>
          <p:cNvSpPr/>
          <p:nvPr/>
        </p:nvSpPr>
        <p:spPr>
          <a:xfrm>
            <a:off x="2738441" y="3562350"/>
            <a:ext cx="1679448" cy="1447800"/>
          </a:xfrm>
          <a:prstGeom prst="triangle">
            <a:avLst/>
          </a:prstGeom>
          <a:solidFill>
            <a:srgbClr val="FFE07D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 gái</a:t>
            </a:r>
            <a:endParaRPr lang="en-US" sz="2000" b="1">
              <a:solidFill>
                <a:srgbClr val="00B05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5" name="5-Point Star 6"/>
          <p:cNvSpPr/>
          <p:nvPr/>
        </p:nvSpPr>
        <p:spPr>
          <a:xfrm rot="20773784">
            <a:off x="7311709" y="3617724"/>
            <a:ext cx="1415883" cy="1422153"/>
          </a:xfrm>
          <a:custGeom>
            <a:avLst/>
            <a:gdLst>
              <a:gd name="connsiteX0" fmla="*/ 2 w 1540909"/>
              <a:gd name="connsiteY0" fmla="*/ 588573 h 1540909"/>
              <a:gd name="connsiteX1" fmla="*/ 588578 w 1540909"/>
              <a:gd name="connsiteY1" fmla="*/ 588578 h 1540909"/>
              <a:gd name="connsiteX2" fmla="*/ 770455 w 1540909"/>
              <a:gd name="connsiteY2" fmla="*/ 0 h 1540909"/>
              <a:gd name="connsiteX3" fmla="*/ 952331 w 1540909"/>
              <a:gd name="connsiteY3" fmla="*/ 588578 h 1540909"/>
              <a:gd name="connsiteX4" fmla="*/ 1540907 w 1540909"/>
              <a:gd name="connsiteY4" fmla="*/ 588573 h 1540909"/>
              <a:gd name="connsiteX5" fmla="*/ 1064737 w 1540909"/>
              <a:gd name="connsiteY5" fmla="*/ 952330 h 1540909"/>
              <a:gd name="connsiteX6" fmla="*/ 1246621 w 1540909"/>
              <a:gd name="connsiteY6" fmla="*/ 1540905 h 1540909"/>
              <a:gd name="connsiteX7" fmla="*/ 770455 w 1540909"/>
              <a:gd name="connsiteY7" fmla="*/ 1177142 h 1540909"/>
              <a:gd name="connsiteX8" fmla="*/ 294288 w 1540909"/>
              <a:gd name="connsiteY8" fmla="*/ 1540905 h 1540909"/>
              <a:gd name="connsiteX9" fmla="*/ 476172 w 1540909"/>
              <a:gd name="connsiteY9" fmla="*/ 952330 h 1540909"/>
              <a:gd name="connsiteX10" fmla="*/ 2 w 1540909"/>
              <a:gd name="connsiteY10" fmla="*/ 588573 h 1540909"/>
              <a:gd name="connsiteX0" fmla="*/ 0 w 1540905"/>
              <a:gd name="connsiteY0" fmla="*/ 588573 h 1540905"/>
              <a:gd name="connsiteX1" fmla="*/ 588576 w 1540905"/>
              <a:gd name="connsiteY1" fmla="*/ 588578 h 1540905"/>
              <a:gd name="connsiteX2" fmla="*/ 770453 w 1540905"/>
              <a:gd name="connsiteY2" fmla="*/ 0 h 1540905"/>
              <a:gd name="connsiteX3" fmla="*/ 952329 w 1540905"/>
              <a:gd name="connsiteY3" fmla="*/ 588578 h 1540905"/>
              <a:gd name="connsiteX4" fmla="*/ 1540905 w 1540905"/>
              <a:gd name="connsiteY4" fmla="*/ 588573 h 1540905"/>
              <a:gd name="connsiteX5" fmla="*/ 1064735 w 1540905"/>
              <a:gd name="connsiteY5" fmla="*/ 952330 h 1540905"/>
              <a:gd name="connsiteX6" fmla="*/ 1246619 w 1540905"/>
              <a:gd name="connsiteY6" fmla="*/ 1540905 h 1540905"/>
              <a:gd name="connsiteX7" fmla="*/ 770453 w 1540905"/>
              <a:gd name="connsiteY7" fmla="*/ 1177142 h 1540905"/>
              <a:gd name="connsiteX8" fmla="*/ 294286 w 1540905"/>
              <a:gd name="connsiteY8" fmla="*/ 1540905 h 1540905"/>
              <a:gd name="connsiteX9" fmla="*/ 476170 w 1540905"/>
              <a:gd name="connsiteY9" fmla="*/ 952330 h 1540905"/>
              <a:gd name="connsiteX10" fmla="*/ 0 w 1540905"/>
              <a:gd name="connsiteY10" fmla="*/ 588573 h 1540905"/>
              <a:gd name="connsiteX0" fmla="*/ 0 w 1540905"/>
              <a:gd name="connsiteY0" fmla="*/ 588573 h 1540905"/>
              <a:gd name="connsiteX1" fmla="*/ 588576 w 1540905"/>
              <a:gd name="connsiteY1" fmla="*/ 588578 h 1540905"/>
              <a:gd name="connsiteX2" fmla="*/ 770453 w 1540905"/>
              <a:gd name="connsiteY2" fmla="*/ 0 h 1540905"/>
              <a:gd name="connsiteX3" fmla="*/ 952329 w 1540905"/>
              <a:gd name="connsiteY3" fmla="*/ 588578 h 1540905"/>
              <a:gd name="connsiteX4" fmla="*/ 1540905 w 1540905"/>
              <a:gd name="connsiteY4" fmla="*/ 588573 h 1540905"/>
              <a:gd name="connsiteX5" fmla="*/ 1064735 w 1540905"/>
              <a:gd name="connsiteY5" fmla="*/ 952330 h 1540905"/>
              <a:gd name="connsiteX6" fmla="*/ 1246619 w 1540905"/>
              <a:gd name="connsiteY6" fmla="*/ 1540905 h 1540905"/>
              <a:gd name="connsiteX7" fmla="*/ 770453 w 1540905"/>
              <a:gd name="connsiteY7" fmla="*/ 1177142 h 1540905"/>
              <a:gd name="connsiteX8" fmla="*/ 294286 w 1540905"/>
              <a:gd name="connsiteY8" fmla="*/ 1540905 h 1540905"/>
              <a:gd name="connsiteX9" fmla="*/ 476170 w 1540905"/>
              <a:gd name="connsiteY9" fmla="*/ 952330 h 1540905"/>
              <a:gd name="connsiteX10" fmla="*/ 0 w 1540905"/>
              <a:gd name="connsiteY10" fmla="*/ 588573 h 1540905"/>
              <a:gd name="connsiteX0" fmla="*/ 0 w 1540905"/>
              <a:gd name="connsiteY0" fmla="*/ 588573 h 1540905"/>
              <a:gd name="connsiteX1" fmla="*/ 588576 w 1540905"/>
              <a:gd name="connsiteY1" fmla="*/ 588578 h 1540905"/>
              <a:gd name="connsiteX2" fmla="*/ 770453 w 1540905"/>
              <a:gd name="connsiteY2" fmla="*/ 0 h 1540905"/>
              <a:gd name="connsiteX3" fmla="*/ 952329 w 1540905"/>
              <a:gd name="connsiteY3" fmla="*/ 588578 h 1540905"/>
              <a:gd name="connsiteX4" fmla="*/ 1540905 w 1540905"/>
              <a:gd name="connsiteY4" fmla="*/ 588573 h 1540905"/>
              <a:gd name="connsiteX5" fmla="*/ 1064735 w 1540905"/>
              <a:gd name="connsiteY5" fmla="*/ 952330 h 1540905"/>
              <a:gd name="connsiteX6" fmla="*/ 1246619 w 1540905"/>
              <a:gd name="connsiteY6" fmla="*/ 1540905 h 1540905"/>
              <a:gd name="connsiteX7" fmla="*/ 770453 w 1540905"/>
              <a:gd name="connsiteY7" fmla="*/ 1177142 h 1540905"/>
              <a:gd name="connsiteX8" fmla="*/ 294286 w 1540905"/>
              <a:gd name="connsiteY8" fmla="*/ 1540905 h 1540905"/>
              <a:gd name="connsiteX9" fmla="*/ 476170 w 1540905"/>
              <a:gd name="connsiteY9" fmla="*/ 952330 h 1540905"/>
              <a:gd name="connsiteX10" fmla="*/ 0 w 1540905"/>
              <a:gd name="connsiteY10" fmla="*/ 588573 h 1540905"/>
              <a:gd name="connsiteX0" fmla="*/ 0 w 1540905"/>
              <a:gd name="connsiteY0" fmla="*/ 588573 h 1540905"/>
              <a:gd name="connsiteX1" fmla="*/ 588576 w 1540905"/>
              <a:gd name="connsiteY1" fmla="*/ 588578 h 1540905"/>
              <a:gd name="connsiteX2" fmla="*/ 770453 w 1540905"/>
              <a:gd name="connsiteY2" fmla="*/ 0 h 1540905"/>
              <a:gd name="connsiteX3" fmla="*/ 952329 w 1540905"/>
              <a:gd name="connsiteY3" fmla="*/ 588578 h 1540905"/>
              <a:gd name="connsiteX4" fmla="*/ 1540905 w 1540905"/>
              <a:gd name="connsiteY4" fmla="*/ 588573 h 1540905"/>
              <a:gd name="connsiteX5" fmla="*/ 1064735 w 1540905"/>
              <a:gd name="connsiteY5" fmla="*/ 952330 h 1540905"/>
              <a:gd name="connsiteX6" fmla="*/ 1246619 w 1540905"/>
              <a:gd name="connsiteY6" fmla="*/ 1540905 h 1540905"/>
              <a:gd name="connsiteX7" fmla="*/ 770453 w 1540905"/>
              <a:gd name="connsiteY7" fmla="*/ 1177142 h 1540905"/>
              <a:gd name="connsiteX8" fmla="*/ 294286 w 1540905"/>
              <a:gd name="connsiteY8" fmla="*/ 1540905 h 1540905"/>
              <a:gd name="connsiteX9" fmla="*/ 476170 w 1540905"/>
              <a:gd name="connsiteY9" fmla="*/ 952330 h 1540905"/>
              <a:gd name="connsiteX10" fmla="*/ 0 w 1540905"/>
              <a:gd name="connsiteY10" fmla="*/ 588573 h 1540905"/>
              <a:gd name="connsiteX0" fmla="*/ 0 w 1540905"/>
              <a:gd name="connsiteY0" fmla="*/ 588573 h 1540905"/>
              <a:gd name="connsiteX1" fmla="*/ 588576 w 1540905"/>
              <a:gd name="connsiteY1" fmla="*/ 588578 h 1540905"/>
              <a:gd name="connsiteX2" fmla="*/ 770453 w 1540905"/>
              <a:gd name="connsiteY2" fmla="*/ 0 h 1540905"/>
              <a:gd name="connsiteX3" fmla="*/ 952329 w 1540905"/>
              <a:gd name="connsiteY3" fmla="*/ 588578 h 1540905"/>
              <a:gd name="connsiteX4" fmla="*/ 1540905 w 1540905"/>
              <a:gd name="connsiteY4" fmla="*/ 588573 h 1540905"/>
              <a:gd name="connsiteX5" fmla="*/ 1064735 w 1540905"/>
              <a:gd name="connsiteY5" fmla="*/ 952330 h 1540905"/>
              <a:gd name="connsiteX6" fmla="*/ 1246619 w 1540905"/>
              <a:gd name="connsiteY6" fmla="*/ 1540905 h 1540905"/>
              <a:gd name="connsiteX7" fmla="*/ 770453 w 1540905"/>
              <a:gd name="connsiteY7" fmla="*/ 1177142 h 1540905"/>
              <a:gd name="connsiteX8" fmla="*/ 294286 w 1540905"/>
              <a:gd name="connsiteY8" fmla="*/ 1540905 h 1540905"/>
              <a:gd name="connsiteX9" fmla="*/ 476170 w 1540905"/>
              <a:gd name="connsiteY9" fmla="*/ 952330 h 1540905"/>
              <a:gd name="connsiteX10" fmla="*/ 0 w 1540905"/>
              <a:gd name="connsiteY10" fmla="*/ 588573 h 1540905"/>
              <a:gd name="connsiteX0" fmla="*/ 0 w 1540905"/>
              <a:gd name="connsiteY0" fmla="*/ 588573 h 1540905"/>
              <a:gd name="connsiteX1" fmla="*/ 588576 w 1540905"/>
              <a:gd name="connsiteY1" fmla="*/ 588578 h 1540905"/>
              <a:gd name="connsiteX2" fmla="*/ 770453 w 1540905"/>
              <a:gd name="connsiteY2" fmla="*/ 0 h 1540905"/>
              <a:gd name="connsiteX3" fmla="*/ 952329 w 1540905"/>
              <a:gd name="connsiteY3" fmla="*/ 588578 h 1540905"/>
              <a:gd name="connsiteX4" fmla="*/ 1540905 w 1540905"/>
              <a:gd name="connsiteY4" fmla="*/ 588573 h 1540905"/>
              <a:gd name="connsiteX5" fmla="*/ 1064735 w 1540905"/>
              <a:gd name="connsiteY5" fmla="*/ 952330 h 1540905"/>
              <a:gd name="connsiteX6" fmla="*/ 1246619 w 1540905"/>
              <a:gd name="connsiteY6" fmla="*/ 1540905 h 1540905"/>
              <a:gd name="connsiteX7" fmla="*/ 770453 w 1540905"/>
              <a:gd name="connsiteY7" fmla="*/ 1177142 h 1540905"/>
              <a:gd name="connsiteX8" fmla="*/ 294286 w 1540905"/>
              <a:gd name="connsiteY8" fmla="*/ 1540905 h 1540905"/>
              <a:gd name="connsiteX9" fmla="*/ 476170 w 1540905"/>
              <a:gd name="connsiteY9" fmla="*/ 952330 h 1540905"/>
              <a:gd name="connsiteX10" fmla="*/ 0 w 1540905"/>
              <a:gd name="connsiteY10" fmla="*/ 588573 h 1540905"/>
              <a:gd name="connsiteX0" fmla="*/ 0 w 1541497"/>
              <a:gd name="connsiteY0" fmla="*/ 588573 h 1540905"/>
              <a:gd name="connsiteX1" fmla="*/ 588576 w 1541497"/>
              <a:gd name="connsiteY1" fmla="*/ 588578 h 1540905"/>
              <a:gd name="connsiteX2" fmla="*/ 770453 w 1541497"/>
              <a:gd name="connsiteY2" fmla="*/ 0 h 1540905"/>
              <a:gd name="connsiteX3" fmla="*/ 952329 w 1541497"/>
              <a:gd name="connsiteY3" fmla="*/ 588578 h 1540905"/>
              <a:gd name="connsiteX4" fmla="*/ 1540905 w 1541497"/>
              <a:gd name="connsiteY4" fmla="*/ 588573 h 1540905"/>
              <a:gd name="connsiteX5" fmla="*/ 1064735 w 1541497"/>
              <a:gd name="connsiteY5" fmla="*/ 952330 h 1540905"/>
              <a:gd name="connsiteX6" fmla="*/ 1246619 w 1541497"/>
              <a:gd name="connsiteY6" fmla="*/ 1540905 h 1540905"/>
              <a:gd name="connsiteX7" fmla="*/ 770453 w 1541497"/>
              <a:gd name="connsiteY7" fmla="*/ 1177142 h 1540905"/>
              <a:gd name="connsiteX8" fmla="*/ 294286 w 1541497"/>
              <a:gd name="connsiteY8" fmla="*/ 1540905 h 1540905"/>
              <a:gd name="connsiteX9" fmla="*/ 476170 w 1541497"/>
              <a:gd name="connsiteY9" fmla="*/ 952330 h 1540905"/>
              <a:gd name="connsiteX10" fmla="*/ 0 w 1541497"/>
              <a:gd name="connsiteY10" fmla="*/ 588573 h 1540905"/>
              <a:gd name="connsiteX0" fmla="*/ 0 w 1541497"/>
              <a:gd name="connsiteY0" fmla="*/ 588573 h 1540905"/>
              <a:gd name="connsiteX1" fmla="*/ 588576 w 1541497"/>
              <a:gd name="connsiteY1" fmla="*/ 588578 h 1540905"/>
              <a:gd name="connsiteX2" fmla="*/ 770453 w 1541497"/>
              <a:gd name="connsiteY2" fmla="*/ 0 h 1540905"/>
              <a:gd name="connsiteX3" fmla="*/ 952329 w 1541497"/>
              <a:gd name="connsiteY3" fmla="*/ 588578 h 1540905"/>
              <a:gd name="connsiteX4" fmla="*/ 1540905 w 1541497"/>
              <a:gd name="connsiteY4" fmla="*/ 588573 h 1540905"/>
              <a:gd name="connsiteX5" fmla="*/ 1064735 w 1541497"/>
              <a:gd name="connsiteY5" fmla="*/ 952330 h 1540905"/>
              <a:gd name="connsiteX6" fmla="*/ 1246619 w 1541497"/>
              <a:gd name="connsiteY6" fmla="*/ 1540905 h 1540905"/>
              <a:gd name="connsiteX7" fmla="*/ 770453 w 1541497"/>
              <a:gd name="connsiteY7" fmla="*/ 1177142 h 1540905"/>
              <a:gd name="connsiteX8" fmla="*/ 294286 w 1541497"/>
              <a:gd name="connsiteY8" fmla="*/ 1540905 h 1540905"/>
              <a:gd name="connsiteX9" fmla="*/ 476170 w 1541497"/>
              <a:gd name="connsiteY9" fmla="*/ 952330 h 1540905"/>
              <a:gd name="connsiteX10" fmla="*/ 0 w 1541497"/>
              <a:gd name="connsiteY10" fmla="*/ 588573 h 1540905"/>
              <a:gd name="connsiteX0" fmla="*/ 0 w 1541497"/>
              <a:gd name="connsiteY0" fmla="*/ 588573 h 1542369"/>
              <a:gd name="connsiteX1" fmla="*/ 588576 w 1541497"/>
              <a:gd name="connsiteY1" fmla="*/ 588578 h 1542369"/>
              <a:gd name="connsiteX2" fmla="*/ 770453 w 1541497"/>
              <a:gd name="connsiteY2" fmla="*/ 0 h 1542369"/>
              <a:gd name="connsiteX3" fmla="*/ 952329 w 1541497"/>
              <a:gd name="connsiteY3" fmla="*/ 588578 h 1542369"/>
              <a:gd name="connsiteX4" fmla="*/ 1540905 w 1541497"/>
              <a:gd name="connsiteY4" fmla="*/ 588573 h 1542369"/>
              <a:gd name="connsiteX5" fmla="*/ 1064735 w 1541497"/>
              <a:gd name="connsiteY5" fmla="*/ 952330 h 1542369"/>
              <a:gd name="connsiteX6" fmla="*/ 1246619 w 1541497"/>
              <a:gd name="connsiteY6" fmla="*/ 1540905 h 1542369"/>
              <a:gd name="connsiteX7" fmla="*/ 770453 w 1541497"/>
              <a:gd name="connsiteY7" fmla="*/ 1177142 h 1542369"/>
              <a:gd name="connsiteX8" fmla="*/ 294286 w 1541497"/>
              <a:gd name="connsiteY8" fmla="*/ 1540905 h 1542369"/>
              <a:gd name="connsiteX9" fmla="*/ 476170 w 1541497"/>
              <a:gd name="connsiteY9" fmla="*/ 952330 h 1542369"/>
              <a:gd name="connsiteX10" fmla="*/ 0 w 1541497"/>
              <a:gd name="connsiteY10" fmla="*/ 588573 h 1542369"/>
              <a:gd name="connsiteX0" fmla="*/ 0 w 1541497"/>
              <a:gd name="connsiteY0" fmla="*/ 588573 h 1542369"/>
              <a:gd name="connsiteX1" fmla="*/ 588576 w 1541497"/>
              <a:gd name="connsiteY1" fmla="*/ 588578 h 1542369"/>
              <a:gd name="connsiteX2" fmla="*/ 770453 w 1541497"/>
              <a:gd name="connsiteY2" fmla="*/ 0 h 1542369"/>
              <a:gd name="connsiteX3" fmla="*/ 952329 w 1541497"/>
              <a:gd name="connsiteY3" fmla="*/ 588578 h 1542369"/>
              <a:gd name="connsiteX4" fmla="*/ 1540905 w 1541497"/>
              <a:gd name="connsiteY4" fmla="*/ 588573 h 1542369"/>
              <a:gd name="connsiteX5" fmla="*/ 1064735 w 1541497"/>
              <a:gd name="connsiteY5" fmla="*/ 952330 h 1542369"/>
              <a:gd name="connsiteX6" fmla="*/ 1246619 w 1541497"/>
              <a:gd name="connsiteY6" fmla="*/ 1540905 h 1542369"/>
              <a:gd name="connsiteX7" fmla="*/ 770453 w 1541497"/>
              <a:gd name="connsiteY7" fmla="*/ 1177142 h 1542369"/>
              <a:gd name="connsiteX8" fmla="*/ 294286 w 1541497"/>
              <a:gd name="connsiteY8" fmla="*/ 1540905 h 1542369"/>
              <a:gd name="connsiteX9" fmla="*/ 476170 w 1541497"/>
              <a:gd name="connsiteY9" fmla="*/ 952330 h 1542369"/>
              <a:gd name="connsiteX10" fmla="*/ 0 w 1541497"/>
              <a:gd name="connsiteY10" fmla="*/ 588573 h 1542369"/>
              <a:gd name="connsiteX0" fmla="*/ 0 w 1541497"/>
              <a:gd name="connsiteY0" fmla="*/ 588573 h 1547409"/>
              <a:gd name="connsiteX1" fmla="*/ 588576 w 1541497"/>
              <a:gd name="connsiteY1" fmla="*/ 588578 h 1547409"/>
              <a:gd name="connsiteX2" fmla="*/ 770453 w 1541497"/>
              <a:gd name="connsiteY2" fmla="*/ 0 h 1547409"/>
              <a:gd name="connsiteX3" fmla="*/ 952329 w 1541497"/>
              <a:gd name="connsiteY3" fmla="*/ 588578 h 1547409"/>
              <a:gd name="connsiteX4" fmla="*/ 1540905 w 1541497"/>
              <a:gd name="connsiteY4" fmla="*/ 588573 h 1547409"/>
              <a:gd name="connsiteX5" fmla="*/ 1064735 w 1541497"/>
              <a:gd name="connsiteY5" fmla="*/ 952330 h 1547409"/>
              <a:gd name="connsiteX6" fmla="*/ 1246619 w 1541497"/>
              <a:gd name="connsiteY6" fmla="*/ 1540905 h 1547409"/>
              <a:gd name="connsiteX7" fmla="*/ 770453 w 1541497"/>
              <a:gd name="connsiteY7" fmla="*/ 1177142 h 1547409"/>
              <a:gd name="connsiteX8" fmla="*/ 294286 w 1541497"/>
              <a:gd name="connsiteY8" fmla="*/ 1540905 h 1547409"/>
              <a:gd name="connsiteX9" fmla="*/ 476170 w 1541497"/>
              <a:gd name="connsiteY9" fmla="*/ 952330 h 1547409"/>
              <a:gd name="connsiteX10" fmla="*/ 0 w 1541497"/>
              <a:gd name="connsiteY10" fmla="*/ 588573 h 1547409"/>
              <a:gd name="connsiteX0" fmla="*/ 0 w 1541497"/>
              <a:gd name="connsiteY0" fmla="*/ 588573 h 1547409"/>
              <a:gd name="connsiteX1" fmla="*/ 588576 w 1541497"/>
              <a:gd name="connsiteY1" fmla="*/ 588578 h 1547409"/>
              <a:gd name="connsiteX2" fmla="*/ 770453 w 1541497"/>
              <a:gd name="connsiteY2" fmla="*/ 0 h 1547409"/>
              <a:gd name="connsiteX3" fmla="*/ 952329 w 1541497"/>
              <a:gd name="connsiteY3" fmla="*/ 588578 h 1547409"/>
              <a:gd name="connsiteX4" fmla="*/ 1540905 w 1541497"/>
              <a:gd name="connsiteY4" fmla="*/ 588573 h 1547409"/>
              <a:gd name="connsiteX5" fmla="*/ 1064735 w 1541497"/>
              <a:gd name="connsiteY5" fmla="*/ 952330 h 1547409"/>
              <a:gd name="connsiteX6" fmla="*/ 1246619 w 1541497"/>
              <a:gd name="connsiteY6" fmla="*/ 1540905 h 1547409"/>
              <a:gd name="connsiteX7" fmla="*/ 770453 w 1541497"/>
              <a:gd name="connsiteY7" fmla="*/ 1177142 h 1547409"/>
              <a:gd name="connsiteX8" fmla="*/ 294286 w 1541497"/>
              <a:gd name="connsiteY8" fmla="*/ 1540905 h 1547409"/>
              <a:gd name="connsiteX9" fmla="*/ 476170 w 1541497"/>
              <a:gd name="connsiteY9" fmla="*/ 952330 h 1547409"/>
              <a:gd name="connsiteX10" fmla="*/ 0 w 1541497"/>
              <a:gd name="connsiteY10" fmla="*/ 588573 h 1547409"/>
              <a:gd name="connsiteX0" fmla="*/ 1217 w 1542714"/>
              <a:gd name="connsiteY0" fmla="*/ 588573 h 1547409"/>
              <a:gd name="connsiteX1" fmla="*/ 589793 w 1542714"/>
              <a:gd name="connsiteY1" fmla="*/ 588578 h 1547409"/>
              <a:gd name="connsiteX2" fmla="*/ 771670 w 1542714"/>
              <a:gd name="connsiteY2" fmla="*/ 0 h 1547409"/>
              <a:gd name="connsiteX3" fmla="*/ 953546 w 1542714"/>
              <a:gd name="connsiteY3" fmla="*/ 588578 h 1547409"/>
              <a:gd name="connsiteX4" fmla="*/ 1542122 w 1542714"/>
              <a:gd name="connsiteY4" fmla="*/ 588573 h 1547409"/>
              <a:gd name="connsiteX5" fmla="*/ 1065952 w 1542714"/>
              <a:gd name="connsiteY5" fmla="*/ 952330 h 1547409"/>
              <a:gd name="connsiteX6" fmla="*/ 1247836 w 1542714"/>
              <a:gd name="connsiteY6" fmla="*/ 1540905 h 1547409"/>
              <a:gd name="connsiteX7" fmla="*/ 771670 w 1542714"/>
              <a:gd name="connsiteY7" fmla="*/ 1177142 h 1547409"/>
              <a:gd name="connsiteX8" fmla="*/ 295503 w 1542714"/>
              <a:gd name="connsiteY8" fmla="*/ 1540905 h 1547409"/>
              <a:gd name="connsiteX9" fmla="*/ 477387 w 1542714"/>
              <a:gd name="connsiteY9" fmla="*/ 952330 h 1547409"/>
              <a:gd name="connsiteX10" fmla="*/ 1217 w 1542714"/>
              <a:gd name="connsiteY10" fmla="*/ 588573 h 1547409"/>
              <a:gd name="connsiteX0" fmla="*/ 1217 w 1542714"/>
              <a:gd name="connsiteY0" fmla="*/ 519993 h 1478829"/>
              <a:gd name="connsiteX1" fmla="*/ 589793 w 1542714"/>
              <a:gd name="connsiteY1" fmla="*/ 519998 h 1478829"/>
              <a:gd name="connsiteX2" fmla="*/ 779290 w 1542714"/>
              <a:gd name="connsiteY2" fmla="*/ 0 h 1478829"/>
              <a:gd name="connsiteX3" fmla="*/ 953546 w 1542714"/>
              <a:gd name="connsiteY3" fmla="*/ 519998 h 1478829"/>
              <a:gd name="connsiteX4" fmla="*/ 1542122 w 1542714"/>
              <a:gd name="connsiteY4" fmla="*/ 519993 h 1478829"/>
              <a:gd name="connsiteX5" fmla="*/ 1065952 w 1542714"/>
              <a:gd name="connsiteY5" fmla="*/ 883750 h 1478829"/>
              <a:gd name="connsiteX6" fmla="*/ 1247836 w 1542714"/>
              <a:gd name="connsiteY6" fmla="*/ 1472325 h 1478829"/>
              <a:gd name="connsiteX7" fmla="*/ 771670 w 1542714"/>
              <a:gd name="connsiteY7" fmla="*/ 1108562 h 1478829"/>
              <a:gd name="connsiteX8" fmla="*/ 295503 w 1542714"/>
              <a:gd name="connsiteY8" fmla="*/ 1472325 h 1478829"/>
              <a:gd name="connsiteX9" fmla="*/ 477387 w 1542714"/>
              <a:gd name="connsiteY9" fmla="*/ 883750 h 1478829"/>
              <a:gd name="connsiteX10" fmla="*/ 1217 w 1542714"/>
              <a:gd name="connsiteY10" fmla="*/ 519993 h 1478829"/>
              <a:gd name="connsiteX0" fmla="*/ 1629 w 1451686"/>
              <a:gd name="connsiteY0" fmla="*/ 542853 h 1478829"/>
              <a:gd name="connsiteX1" fmla="*/ 498765 w 1451686"/>
              <a:gd name="connsiteY1" fmla="*/ 519998 h 1478829"/>
              <a:gd name="connsiteX2" fmla="*/ 688262 w 1451686"/>
              <a:gd name="connsiteY2" fmla="*/ 0 h 1478829"/>
              <a:gd name="connsiteX3" fmla="*/ 862518 w 1451686"/>
              <a:gd name="connsiteY3" fmla="*/ 519998 h 1478829"/>
              <a:gd name="connsiteX4" fmla="*/ 1451094 w 1451686"/>
              <a:gd name="connsiteY4" fmla="*/ 519993 h 1478829"/>
              <a:gd name="connsiteX5" fmla="*/ 974924 w 1451686"/>
              <a:gd name="connsiteY5" fmla="*/ 883750 h 1478829"/>
              <a:gd name="connsiteX6" fmla="*/ 1156808 w 1451686"/>
              <a:gd name="connsiteY6" fmla="*/ 1472325 h 1478829"/>
              <a:gd name="connsiteX7" fmla="*/ 680642 w 1451686"/>
              <a:gd name="connsiteY7" fmla="*/ 1108562 h 1478829"/>
              <a:gd name="connsiteX8" fmla="*/ 204475 w 1451686"/>
              <a:gd name="connsiteY8" fmla="*/ 1472325 h 1478829"/>
              <a:gd name="connsiteX9" fmla="*/ 386359 w 1451686"/>
              <a:gd name="connsiteY9" fmla="*/ 883750 h 1478829"/>
              <a:gd name="connsiteX10" fmla="*/ 1629 w 1451686"/>
              <a:gd name="connsiteY10" fmla="*/ 542853 h 1478829"/>
              <a:gd name="connsiteX0" fmla="*/ 1427 w 1489584"/>
              <a:gd name="connsiteY0" fmla="*/ 542853 h 1478829"/>
              <a:gd name="connsiteX1" fmla="*/ 536663 w 1489584"/>
              <a:gd name="connsiteY1" fmla="*/ 519998 h 1478829"/>
              <a:gd name="connsiteX2" fmla="*/ 726160 w 1489584"/>
              <a:gd name="connsiteY2" fmla="*/ 0 h 1478829"/>
              <a:gd name="connsiteX3" fmla="*/ 900416 w 1489584"/>
              <a:gd name="connsiteY3" fmla="*/ 519998 h 1478829"/>
              <a:gd name="connsiteX4" fmla="*/ 1488992 w 1489584"/>
              <a:gd name="connsiteY4" fmla="*/ 519993 h 1478829"/>
              <a:gd name="connsiteX5" fmla="*/ 1012822 w 1489584"/>
              <a:gd name="connsiteY5" fmla="*/ 883750 h 1478829"/>
              <a:gd name="connsiteX6" fmla="*/ 1194706 w 1489584"/>
              <a:gd name="connsiteY6" fmla="*/ 1472325 h 1478829"/>
              <a:gd name="connsiteX7" fmla="*/ 718540 w 1489584"/>
              <a:gd name="connsiteY7" fmla="*/ 1108562 h 1478829"/>
              <a:gd name="connsiteX8" fmla="*/ 242373 w 1489584"/>
              <a:gd name="connsiteY8" fmla="*/ 1472325 h 1478829"/>
              <a:gd name="connsiteX9" fmla="*/ 424257 w 1489584"/>
              <a:gd name="connsiteY9" fmla="*/ 883750 h 1478829"/>
              <a:gd name="connsiteX10" fmla="*/ 1427 w 1489584"/>
              <a:gd name="connsiteY10" fmla="*/ 542853 h 1478829"/>
              <a:gd name="connsiteX0" fmla="*/ 1427 w 1413550"/>
              <a:gd name="connsiteY0" fmla="*/ 542853 h 1478829"/>
              <a:gd name="connsiteX1" fmla="*/ 536663 w 1413550"/>
              <a:gd name="connsiteY1" fmla="*/ 519998 h 1478829"/>
              <a:gd name="connsiteX2" fmla="*/ 726160 w 1413550"/>
              <a:gd name="connsiteY2" fmla="*/ 0 h 1478829"/>
              <a:gd name="connsiteX3" fmla="*/ 900416 w 1413550"/>
              <a:gd name="connsiteY3" fmla="*/ 519998 h 1478829"/>
              <a:gd name="connsiteX4" fmla="*/ 1412792 w 1413550"/>
              <a:gd name="connsiteY4" fmla="*/ 550473 h 1478829"/>
              <a:gd name="connsiteX5" fmla="*/ 1012822 w 1413550"/>
              <a:gd name="connsiteY5" fmla="*/ 883750 h 1478829"/>
              <a:gd name="connsiteX6" fmla="*/ 1194706 w 1413550"/>
              <a:gd name="connsiteY6" fmla="*/ 1472325 h 1478829"/>
              <a:gd name="connsiteX7" fmla="*/ 718540 w 1413550"/>
              <a:gd name="connsiteY7" fmla="*/ 1108562 h 1478829"/>
              <a:gd name="connsiteX8" fmla="*/ 242373 w 1413550"/>
              <a:gd name="connsiteY8" fmla="*/ 1472325 h 1478829"/>
              <a:gd name="connsiteX9" fmla="*/ 424257 w 1413550"/>
              <a:gd name="connsiteY9" fmla="*/ 883750 h 1478829"/>
              <a:gd name="connsiteX10" fmla="*/ 1427 w 1413550"/>
              <a:gd name="connsiteY10" fmla="*/ 542853 h 1478829"/>
              <a:gd name="connsiteX0" fmla="*/ 1427 w 1415339"/>
              <a:gd name="connsiteY0" fmla="*/ 542853 h 1478829"/>
              <a:gd name="connsiteX1" fmla="*/ 536663 w 1415339"/>
              <a:gd name="connsiteY1" fmla="*/ 519998 h 1478829"/>
              <a:gd name="connsiteX2" fmla="*/ 726160 w 1415339"/>
              <a:gd name="connsiteY2" fmla="*/ 0 h 1478829"/>
              <a:gd name="connsiteX3" fmla="*/ 900416 w 1415339"/>
              <a:gd name="connsiteY3" fmla="*/ 519998 h 1478829"/>
              <a:gd name="connsiteX4" fmla="*/ 1412792 w 1415339"/>
              <a:gd name="connsiteY4" fmla="*/ 550473 h 1478829"/>
              <a:gd name="connsiteX5" fmla="*/ 1012822 w 1415339"/>
              <a:gd name="connsiteY5" fmla="*/ 883750 h 1478829"/>
              <a:gd name="connsiteX6" fmla="*/ 1194706 w 1415339"/>
              <a:gd name="connsiteY6" fmla="*/ 1472325 h 1478829"/>
              <a:gd name="connsiteX7" fmla="*/ 718540 w 1415339"/>
              <a:gd name="connsiteY7" fmla="*/ 1108562 h 1478829"/>
              <a:gd name="connsiteX8" fmla="*/ 242373 w 1415339"/>
              <a:gd name="connsiteY8" fmla="*/ 1472325 h 1478829"/>
              <a:gd name="connsiteX9" fmla="*/ 424257 w 1415339"/>
              <a:gd name="connsiteY9" fmla="*/ 883750 h 1478829"/>
              <a:gd name="connsiteX10" fmla="*/ 1427 w 1415339"/>
              <a:gd name="connsiteY10" fmla="*/ 542853 h 1478829"/>
              <a:gd name="connsiteX0" fmla="*/ 1427 w 1415339"/>
              <a:gd name="connsiteY0" fmla="*/ 542853 h 1478829"/>
              <a:gd name="connsiteX1" fmla="*/ 536663 w 1415339"/>
              <a:gd name="connsiteY1" fmla="*/ 519998 h 1478829"/>
              <a:gd name="connsiteX2" fmla="*/ 726160 w 1415339"/>
              <a:gd name="connsiteY2" fmla="*/ 0 h 1478829"/>
              <a:gd name="connsiteX3" fmla="*/ 900416 w 1415339"/>
              <a:gd name="connsiteY3" fmla="*/ 519998 h 1478829"/>
              <a:gd name="connsiteX4" fmla="*/ 1412792 w 1415339"/>
              <a:gd name="connsiteY4" fmla="*/ 550473 h 1478829"/>
              <a:gd name="connsiteX5" fmla="*/ 1012822 w 1415339"/>
              <a:gd name="connsiteY5" fmla="*/ 883750 h 1478829"/>
              <a:gd name="connsiteX6" fmla="*/ 1194706 w 1415339"/>
              <a:gd name="connsiteY6" fmla="*/ 1472325 h 1478829"/>
              <a:gd name="connsiteX7" fmla="*/ 718540 w 1415339"/>
              <a:gd name="connsiteY7" fmla="*/ 1108562 h 1478829"/>
              <a:gd name="connsiteX8" fmla="*/ 242373 w 1415339"/>
              <a:gd name="connsiteY8" fmla="*/ 1472325 h 1478829"/>
              <a:gd name="connsiteX9" fmla="*/ 424257 w 1415339"/>
              <a:gd name="connsiteY9" fmla="*/ 883750 h 1478829"/>
              <a:gd name="connsiteX10" fmla="*/ 1427 w 1415339"/>
              <a:gd name="connsiteY10" fmla="*/ 542853 h 1478829"/>
              <a:gd name="connsiteX0" fmla="*/ 1427 w 1415339"/>
              <a:gd name="connsiteY0" fmla="*/ 542853 h 1478829"/>
              <a:gd name="connsiteX1" fmla="*/ 536663 w 1415339"/>
              <a:gd name="connsiteY1" fmla="*/ 519998 h 1478829"/>
              <a:gd name="connsiteX2" fmla="*/ 726160 w 1415339"/>
              <a:gd name="connsiteY2" fmla="*/ 0 h 1478829"/>
              <a:gd name="connsiteX3" fmla="*/ 900416 w 1415339"/>
              <a:gd name="connsiteY3" fmla="*/ 519998 h 1478829"/>
              <a:gd name="connsiteX4" fmla="*/ 1412792 w 1415339"/>
              <a:gd name="connsiteY4" fmla="*/ 550473 h 1478829"/>
              <a:gd name="connsiteX5" fmla="*/ 1012822 w 1415339"/>
              <a:gd name="connsiteY5" fmla="*/ 883750 h 1478829"/>
              <a:gd name="connsiteX6" fmla="*/ 1164226 w 1415339"/>
              <a:gd name="connsiteY6" fmla="*/ 1380885 h 1478829"/>
              <a:gd name="connsiteX7" fmla="*/ 718540 w 1415339"/>
              <a:gd name="connsiteY7" fmla="*/ 1108562 h 1478829"/>
              <a:gd name="connsiteX8" fmla="*/ 242373 w 1415339"/>
              <a:gd name="connsiteY8" fmla="*/ 1472325 h 1478829"/>
              <a:gd name="connsiteX9" fmla="*/ 424257 w 1415339"/>
              <a:gd name="connsiteY9" fmla="*/ 883750 h 1478829"/>
              <a:gd name="connsiteX10" fmla="*/ 1427 w 1415339"/>
              <a:gd name="connsiteY10" fmla="*/ 542853 h 1478829"/>
              <a:gd name="connsiteX0" fmla="*/ 1427 w 1415339"/>
              <a:gd name="connsiteY0" fmla="*/ 542853 h 1478829"/>
              <a:gd name="connsiteX1" fmla="*/ 536663 w 1415339"/>
              <a:gd name="connsiteY1" fmla="*/ 519998 h 1478829"/>
              <a:gd name="connsiteX2" fmla="*/ 726160 w 1415339"/>
              <a:gd name="connsiteY2" fmla="*/ 0 h 1478829"/>
              <a:gd name="connsiteX3" fmla="*/ 900416 w 1415339"/>
              <a:gd name="connsiteY3" fmla="*/ 519998 h 1478829"/>
              <a:gd name="connsiteX4" fmla="*/ 1412792 w 1415339"/>
              <a:gd name="connsiteY4" fmla="*/ 550473 h 1478829"/>
              <a:gd name="connsiteX5" fmla="*/ 1012822 w 1415339"/>
              <a:gd name="connsiteY5" fmla="*/ 883750 h 1478829"/>
              <a:gd name="connsiteX6" fmla="*/ 1164226 w 1415339"/>
              <a:gd name="connsiteY6" fmla="*/ 1380885 h 1478829"/>
              <a:gd name="connsiteX7" fmla="*/ 718540 w 1415339"/>
              <a:gd name="connsiteY7" fmla="*/ 1108562 h 1478829"/>
              <a:gd name="connsiteX8" fmla="*/ 242373 w 1415339"/>
              <a:gd name="connsiteY8" fmla="*/ 1472325 h 1478829"/>
              <a:gd name="connsiteX9" fmla="*/ 424257 w 1415339"/>
              <a:gd name="connsiteY9" fmla="*/ 883750 h 1478829"/>
              <a:gd name="connsiteX10" fmla="*/ 1427 w 1415339"/>
              <a:gd name="connsiteY10" fmla="*/ 542853 h 1478829"/>
              <a:gd name="connsiteX0" fmla="*/ 1427 w 1415339"/>
              <a:gd name="connsiteY0" fmla="*/ 542853 h 1478829"/>
              <a:gd name="connsiteX1" fmla="*/ 536663 w 1415339"/>
              <a:gd name="connsiteY1" fmla="*/ 519998 h 1478829"/>
              <a:gd name="connsiteX2" fmla="*/ 726160 w 1415339"/>
              <a:gd name="connsiteY2" fmla="*/ 0 h 1478829"/>
              <a:gd name="connsiteX3" fmla="*/ 900416 w 1415339"/>
              <a:gd name="connsiteY3" fmla="*/ 519998 h 1478829"/>
              <a:gd name="connsiteX4" fmla="*/ 1412792 w 1415339"/>
              <a:gd name="connsiteY4" fmla="*/ 550473 h 1478829"/>
              <a:gd name="connsiteX5" fmla="*/ 1012822 w 1415339"/>
              <a:gd name="connsiteY5" fmla="*/ 883750 h 1478829"/>
              <a:gd name="connsiteX6" fmla="*/ 1164226 w 1415339"/>
              <a:gd name="connsiteY6" fmla="*/ 1380885 h 1478829"/>
              <a:gd name="connsiteX7" fmla="*/ 718540 w 1415339"/>
              <a:gd name="connsiteY7" fmla="*/ 1108562 h 1478829"/>
              <a:gd name="connsiteX8" fmla="*/ 242373 w 1415339"/>
              <a:gd name="connsiteY8" fmla="*/ 1472325 h 1478829"/>
              <a:gd name="connsiteX9" fmla="*/ 424257 w 1415339"/>
              <a:gd name="connsiteY9" fmla="*/ 883750 h 1478829"/>
              <a:gd name="connsiteX10" fmla="*/ 1427 w 1415339"/>
              <a:gd name="connsiteY10" fmla="*/ 542853 h 1478829"/>
              <a:gd name="connsiteX0" fmla="*/ 1427 w 1415339"/>
              <a:gd name="connsiteY0" fmla="*/ 542853 h 1419283"/>
              <a:gd name="connsiteX1" fmla="*/ 536663 w 1415339"/>
              <a:gd name="connsiteY1" fmla="*/ 519998 h 1419283"/>
              <a:gd name="connsiteX2" fmla="*/ 726160 w 1415339"/>
              <a:gd name="connsiteY2" fmla="*/ 0 h 1419283"/>
              <a:gd name="connsiteX3" fmla="*/ 900416 w 1415339"/>
              <a:gd name="connsiteY3" fmla="*/ 519998 h 1419283"/>
              <a:gd name="connsiteX4" fmla="*/ 1412792 w 1415339"/>
              <a:gd name="connsiteY4" fmla="*/ 550473 h 1419283"/>
              <a:gd name="connsiteX5" fmla="*/ 1012822 w 1415339"/>
              <a:gd name="connsiteY5" fmla="*/ 883750 h 1419283"/>
              <a:gd name="connsiteX6" fmla="*/ 1164226 w 1415339"/>
              <a:gd name="connsiteY6" fmla="*/ 1380885 h 1419283"/>
              <a:gd name="connsiteX7" fmla="*/ 718540 w 1415339"/>
              <a:gd name="connsiteY7" fmla="*/ 1108562 h 1419283"/>
              <a:gd name="connsiteX8" fmla="*/ 280473 w 1415339"/>
              <a:gd name="connsiteY8" fmla="*/ 1411365 h 1419283"/>
              <a:gd name="connsiteX9" fmla="*/ 424257 w 1415339"/>
              <a:gd name="connsiteY9" fmla="*/ 883750 h 1419283"/>
              <a:gd name="connsiteX10" fmla="*/ 1427 w 1415339"/>
              <a:gd name="connsiteY10" fmla="*/ 542853 h 1419283"/>
              <a:gd name="connsiteX0" fmla="*/ 1427 w 1415339"/>
              <a:gd name="connsiteY0" fmla="*/ 542853 h 1425396"/>
              <a:gd name="connsiteX1" fmla="*/ 536663 w 1415339"/>
              <a:gd name="connsiteY1" fmla="*/ 519998 h 1425396"/>
              <a:gd name="connsiteX2" fmla="*/ 726160 w 1415339"/>
              <a:gd name="connsiteY2" fmla="*/ 0 h 1425396"/>
              <a:gd name="connsiteX3" fmla="*/ 900416 w 1415339"/>
              <a:gd name="connsiteY3" fmla="*/ 519998 h 1425396"/>
              <a:gd name="connsiteX4" fmla="*/ 1412792 w 1415339"/>
              <a:gd name="connsiteY4" fmla="*/ 550473 h 1425396"/>
              <a:gd name="connsiteX5" fmla="*/ 1012822 w 1415339"/>
              <a:gd name="connsiteY5" fmla="*/ 883750 h 1425396"/>
              <a:gd name="connsiteX6" fmla="*/ 1164226 w 1415339"/>
              <a:gd name="connsiteY6" fmla="*/ 1380885 h 1425396"/>
              <a:gd name="connsiteX7" fmla="*/ 718540 w 1415339"/>
              <a:gd name="connsiteY7" fmla="*/ 1108562 h 1425396"/>
              <a:gd name="connsiteX8" fmla="*/ 280473 w 1415339"/>
              <a:gd name="connsiteY8" fmla="*/ 1411365 h 1425396"/>
              <a:gd name="connsiteX9" fmla="*/ 424257 w 1415339"/>
              <a:gd name="connsiteY9" fmla="*/ 883750 h 1425396"/>
              <a:gd name="connsiteX10" fmla="*/ 1427 w 1415339"/>
              <a:gd name="connsiteY10" fmla="*/ 542853 h 1425396"/>
              <a:gd name="connsiteX0" fmla="*/ 1427 w 1415339"/>
              <a:gd name="connsiteY0" fmla="*/ 542853 h 1425396"/>
              <a:gd name="connsiteX1" fmla="*/ 536663 w 1415339"/>
              <a:gd name="connsiteY1" fmla="*/ 519998 h 1425396"/>
              <a:gd name="connsiteX2" fmla="*/ 726160 w 1415339"/>
              <a:gd name="connsiteY2" fmla="*/ 0 h 1425396"/>
              <a:gd name="connsiteX3" fmla="*/ 900416 w 1415339"/>
              <a:gd name="connsiteY3" fmla="*/ 519998 h 1425396"/>
              <a:gd name="connsiteX4" fmla="*/ 1412792 w 1415339"/>
              <a:gd name="connsiteY4" fmla="*/ 550473 h 1425396"/>
              <a:gd name="connsiteX5" fmla="*/ 1012822 w 1415339"/>
              <a:gd name="connsiteY5" fmla="*/ 883750 h 1425396"/>
              <a:gd name="connsiteX6" fmla="*/ 1164226 w 1415339"/>
              <a:gd name="connsiteY6" fmla="*/ 1380885 h 1425396"/>
              <a:gd name="connsiteX7" fmla="*/ 718540 w 1415339"/>
              <a:gd name="connsiteY7" fmla="*/ 1108562 h 1425396"/>
              <a:gd name="connsiteX8" fmla="*/ 280473 w 1415339"/>
              <a:gd name="connsiteY8" fmla="*/ 1411365 h 1425396"/>
              <a:gd name="connsiteX9" fmla="*/ 424257 w 1415339"/>
              <a:gd name="connsiteY9" fmla="*/ 883750 h 1425396"/>
              <a:gd name="connsiteX10" fmla="*/ 1427 w 1415339"/>
              <a:gd name="connsiteY10" fmla="*/ 542853 h 1425396"/>
              <a:gd name="connsiteX0" fmla="*/ 3493 w 1417405"/>
              <a:gd name="connsiteY0" fmla="*/ 542853 h 1425396"/>
              <a:gd name="connsiteX1" fmla="*/ 538729 w 1417405"/>
              <a:gd name="connsiteY1" fmla="*/ 519998 h 1425396"/>
              <a:gd name="connsiteX2" fmla="*/ 728226 w 1417405"/>
              <a:gd name="connsiteY2" fmla="*/ 0 h 1425396"/>
              <a:gd name="connsiteX3" fmla="*/ 902482 w 1417405"/>
              <a:gd name="connsiteY3" fmla="*/ 519998 h 1425396"/>
              <a:gd name="connsiteX4" fmla="*/ 1414858 w 1417405"/>
              <a:gd name="connsiteY4" fmla="*/ 550473 h 1425396"/>
              <a:gd name="connsiteX5" fmla="*/ 1014888 w 1417405"/>
              <a:gd name="connsiteY5" fmla="*/ 883750 h 1425396"/>
              <a:gd name="connsiteX6" fmla="*/ 1166292 w 1417405"/>
              <a:gd name="connsiteY6" fmla="*/ 1380885 h 1425396"/>
              <a:gd name="connsiteX7" fmla="*/ 720606 w 1417405"/>
              <a:gd name="connsiteY7" fmla="*/ 1108562 h 1425396"/>
              <a:gd name="connsiteX8" fmla="*/ 282539 w 1417405"/>
              <a:gd name="connsiteY8" fmla="*/ 1411365 h 1425396"/>
              <a:gd name="connsiteX9" fmla="*/ 426323 w 1417405"/>
              <a:gd name="connsiteY9" fmla="*/ 883750 h 1425396"/>
              <a:gd name="connsiteX10" fmla="*/ 3493 w 1417405"/>
              <a:gd name="connsiteY10" fmla="*/ 542853 h 1425396"/>
              <a:gd name="connsiteX0" fmla="*/ 3493 w 1417405"/>
              <a:gd name="connsiteY0" fmla="*/ 542853 h 1425396"/>
              <a:gd name="connsiteX1" fmla="*/ 538729 w 1417405"/>
              <a:gd name="connsiteY1" fmla="*/ 519998 h 1425396"/>
              <a:gd name="connsiteX2" fmla="*/ 728226 w 1417405"/>
              <a:gd name="connsiteY2" fmla="*/ 0 h 1425396"/>
              <a:gd name="connsiteX3" fmla="*/ 948202 w 1417405"/>
              <a:gd name="connsiteY3" fmla="*/ 489518 h 1425396"/>
              <a:gd name="connsiteX4" fmla="*/ 1414858 w 1417405"/>
              <a:gd name="connsiteY4" fmla="*/ 550473 h 1425396"/>
              <a:gd name="connsiteX5" fmla="*/ 1014888 w 1417405"/>
              <a:gd name="connsiteY5" fmla="*/ 883750 h 1425396"/>
              <a:gd name="connsiteX6" fmla="*/ 1166292 w 1417405"/>
              <a:gd name="connsiteY6" fmla="*/ 1380885 h 1425396"/>
              <a:gd name="connsiteX7" fmla="*/ 720606 w 1417405"/>
              <a:gd name="connsiteY7" fmla="*/ 1108562 h 1425396"/>
              <a:gd name="connsiteX8" fmla="*/ 282539 w 1417405"/>
              <a:gd name="connsiteY8" fmla="*/ 1411365 h 1425396"/>
              <a:gd name="connsiteX9" fmla="*/ 426323 w 1417405"/>
              <a:gd name="connsiteY9" fmla="*/ 883750 h 1425396"/>
              <a:gd name="connsiteX10" fmla="*/ 3493 w 1417405"/>
              <a:gd name="connsiteY10" fmla="*/ 542853 h 1425396"/>
              <a:gd name="connsiteX0" fmla="*/ 3493 w 1417953"/>
              <a:gd name="connsiteY0" fmla="*/ 542853 h 1425396"/>
              <a:gd name="connsiteX1" fmla="*/ 538729 w 1417953"/>
              <a:gd name="connsiteY1" fmla="*/ 519998 h 1425396"/>
              <a:gd name="connsiteX2" fmla="*/ 728226 w 1417953"/>
              <a:gd name="connsiteY2" fmla="*/ 0 h 1425396"/>
              <a:gd name="connsiteX3" fmla="*/ 948202 w 1417953"/>
              <a:gd name="connsiteY3" fmla="*/ 489518 h 1425396"/>
              <a:gd name="connsiteX4" fmla="*/ 1414858 w 1417953"/>
              <a:gd name="connsiteY4" fmla="*/ 550473 h 1425396"/>
              <a:gd name="connsiteX5" fmla="*/ 1068228 w 1417953"/>
              <a:gd name="connsiteY5" fmla="*/ 898990 h 1425396"/>
              <a:gd name="connsiteX6" fmla="*/ 1166292 w 1417953"/>
              <a:gd name="connsiteY6" fmla="*/ 1380885 h 1425396"/>
              <a:gd name="connsiteX7" fmla="*/ 720606 w 1417953"/>
              <a:gd name="connsiteY7" fmla="*/ 1108562 h 1425396"/>
              <a:gd name="connsiteX8" fmla="*/ 282539 w 1417953"/>
              <a:gd name="connsiteY8" fmla="*/ 1411365 h 1425396"/>
              <a:gd name="connsiteX9" fmla="*/ 426323 w 1417953"/>
              <a:gd name="connsiteY9" fmla="*/ 883750 h 1425396"/>
              <a:gd name="connsiteX10" fmla="*/ 3493 w 1417953"/>
              <a:gd name="connsiteY10" fmla="*/ 542853 h 1425396"/>
              <a:gd name="connsiteX0" fmla="*/ 3493 w 1417953"/>
              <a:gd name="connsiteY0" fmla="*/ 542853 h 1428641"/>
              <a:gd name="connsiteX1" fmla="*/ 538729 w 1417953"/>
              <a:gd name="connsiteY1" fmla="*/ 519998 h 1428641"/>
              <a:gd name="connsiteX2" fmla="*/ 728226 w 1417953"/>
              <a:gd name="connsiteY2" fmla="*/ 0 h 1428641"/>
              <a:gd name="connsiteX3" fmla="*/ 948202 w 1417953"/>
              <a:gd name="connsiteY3" fmla="*/ 489518 h 1428641"/>
              <a:gd name="connsiteX4" fmla="*/ 1414858 w 1417953"/>
              <a:gd name="connsiteY4" fmla="*/ 550473 h 1428641"/>
              <a:gd name="connsiteX5" fmla="*/ 1068228 w 1417953"/>
              <a:gd name="connsiteY5" fmla="*/ 898990 h 1428641"/>
              <a:gd name="connsiteX6" fmla="*/ 1166292 w 1417953"/>
              <a:gd name="connsiteY6" fmla="*/ 1380885 h 1428641"/>
              <a:gd name="connsiteX7" fmla="*/ 720606 w 1417953"/>
              <a:gd name="connsiteY7" fmla="*/ 1169522 h 1428641"/>
              <a:gd name="connsiteX8" fmla="*/ 282539 w 1417953"/>
              <a:gd name="connsiteY8" fmla="*/ 1411365 h 1428641"/>
              <a:gd name="connsiteX9" fmla="*/ 426323 w 1417953"/>
              <a:gd name="connsiteY9" fmla="*/ 883750 h 1428641"/>
              <a:gd name="connsiteX10" fmla="*/ 3493 w 1417953"/>
              <a:gd name="connsiteY10" fmla="*/ 542853 h 1428641"/>
              <a:gd name="connsiteX0" fmla="*/ 4149 w 1418609"/>
              <a:gd name="connsiteY0" fmla="*/ 542853 h 1428641"/>
              <a:gd name="connsiteX1" fmla="*/ 539385 w 1418609"/>
              <a:gd name="connsiteY1" fmla="*/ 519998 h 1428641"/>
              <a:gd name="connsiteX2" fmla="*/ 728882 w 1418609"/>
              <a:gd name="connsiteY2" fmla="*/ 0 h 1428641"/>
              <a:gd name="connsiteX3" fmla="*/ 948858 w 1418609"/>
              <a:gd name="connsiteY3" fmla="*/ 489518 h 1428641"/>
              <a:gd name="connsiteX4" fmla="*/ 1415514 w 1418609"/>
              <a:gd name="connsiteY4" fmla="*/ 550473 h 1428641"/>
              <a:gd name="connsiteX5" fmla="*/ 1068884 w 1418609"/>
              <a:gd name="connsiteY5" fmla="*/ 898990 h 1428641"/>
              <a:gd name="connsiteX6" fmla="*/ 1166948 w 1418609"/>
              <a:gd name="connsiteY6" fmla="*/ 1380885 h 1428641"/>
              <a:gd name="connsiteX7" fmla="*/ 721262 w 1418609"/>
              <a:gd name="connsiteY7" fmla="*/ 1169522 h 1428641"/>
              <a:gd name="connsiteX8" fmla="*/ 283195 w 1418609"/>
              <a:gd name="connsiteY8" fmla="*/ 1411365 h 1428641"/>
              <a:gd name="connsiteX9" fmla="*/ 373639 w 1418609"/>
              <a:gd name="connsiteY9" fmla="*/ 898990 h 1428641"/>
              <a:gd name="connsiteX10" fmla="*/ 4149 w 1418609"/>
              <a:gd name="connsiteY10" fmla="*/ 542853 h 1428641"/>
              <a:gd name="connsiteX0" fmla="*/ 4149 w 1418609"/>
              <a:gd name="connsiteY0" fmla="*/ 542853 h 1428641"/>
              <a:gd name="connsiteX1" fmla="*/ 508905 w 1418609"/>
              <a:gd name="connsiteY1" fmla="*/ 489518 h 1428641"/>
              <a:gd name="connsiteX2" fmla="*/ 728882 w 1418609"/>
              <a:gd name="connsiteY2" fmla="*/ 0 h 1428641"/>
              <a:gd name="connsiteX3" fmla="*/ 948858 w 1418609"/>
              <a:gd name="connsiteY3" fmla="*/ 489518 h 1428641"/>
              <a:gd name="connsiteX4" fmla="*/ 1415514 w 1418609"/>
              <a:gd name="connsiteY4" fmla="*/ 550473 h 1428641"/>
              <a:gd name="connsiteX5" fmla="*/ 1068884 w 1418609"/>
              <a:gd name="connsiteY5" fmla="*/ 898990 h 1428641"/>
              <a:gd name="connsiteX6" fmla="*/ 1166948 w 1418609"/>
              <a:gd name="connsiteY6" fmla="*/ 1380885 h 1428641"/>
              <a:gd name="connsiteX7" fmla="*/ 721262 w 1418609"/>
              <a:gd name="connsiteY7" fmla="*/ 1169522 h 1428641"/>
              <a:gd name="connsiteX8" fmla="*/ 283195 w 1418609"/>
              <a:gd name="connsiteY8" fmla="*/ 1411365 h 1428641"/>
              <a:gd name="connsiteX9" fmla="*/ 373639 w 1418609"/>
              <a:gd name="connsiteY9" fmla="*/ 898990 h 1428641"/>
              <a:gd name="connsiteX10" fmla="*/ 4149 w 1418609"/>
              <a:gd name="connsiteY10" fmla="*/ 542853 h 1428641"/>
              <a:gd name="connsiteX0" fmla="*/ 4149 w 1418609"/>
              <a:gd name="connsiteY0" fmla="*/ 542853 h 1428641"/>
              <a:gd name="connsiteX1" fmla="*/ 508905 w 1418609"/>
              <a:gd name="connsiteY1" fmla="*/ 489518 h 1428641"/>
              <a:gd name="connsiteX2" fmla="*/ 728882 w 1418609"/>
              <a:gd name="connsiteY2" fmla="*/ 0 h 1428641"/>
              <a:gd name="connsiteX3" fmla="*/ 948858 w 1418609"/>
              <a:gd name="connsiteY3" fmla="*/ 489518 h 1428641"/>
              <a:gd name="connsiteX4" fmla="*/ 1415514 w 1418609"/>
              <a:gd name="connsiteY4" fmla="*/ 550473 h 1428641"/>
              <a:gd name="connsiteX5" fmla="*/ 1068884 w 1418609"/>
              <a:gd name="connsiteY5" fmla="*/ 898990 h 1428641"/>
              <a:gd name="connsiteX6" fmla="*/ 1166948 w 1418609"/>
              <a:gd name="connsiteY6" fmla="*/ 1380885 h 1428641"/>
              <a:gd name="connsiteX7" fmla="*/ 721262 w 1418609"/>
              <a:gd name="connsiteY7" fmla="*/ 1169522 h 1428641"/>
              <a:gd name="connsiteX8" fmla="*/ 283195 w 1418609"/>
              <a:gd name="connsiteY8" fmla="*/ 1411365 h 1428641"/>
              <a:gd name="connsiteX9" fmla="*/ 373639 w 1418609"/>
              <a:gd name="connsiteY9" fmla="*/ 898990 h 1428641"/>
              <a:gd name="connsiteX10" fmla="*/ 4149 w 1418609"/>
              <a:gd name="connsiteY10" fmla="*/ 542853 h 1428641"/>
              <a:gd name="connsiteX0" fmla="*/ 4149 w 1418609"/>
              <a:gd name="connsiteY0" fmla="*/ 542853 h 1428641"/>
              <a:gd name="connsiteX1" fmla="*/ 508905 w 1418609"/>
              <a:gd name="connsiteY1" fmla="*/ 489518 h 1428641"/>
              <a:gd name="connsiteX2" fmla="*/ 728882 w 1418609"/>
              <a:gd name="connsiteY2" fmla="*/ 0 h 1428641"/>
              <a:gd name="connsiteX3" fmla="*/ 948858 w 1418609"/>
              <a:gd name="connsiteY3" fmla="*/ 489518 h 1428641"/>
              <a:gd name="connsiteX4" fmla="*/ 1415514 w 1418609"/>
              <a:gd name="connsiteY4" fmla="*/ 550473 h 1428641"/>
              <a:gd name="connsiteX5" fmla="*/ 1068884 w 1418609"/>
              <a:gd name="connsiteY5" fmla="*/ 898990 h 1428641"/>
              <a:gd name="connsiteX6" fmla="*/ 1166948 w 1418609"/>
              <a:gd name="connsiteY6" fmla="*/ 1380885 h 1428641"/>
              <a:gd name="connsiteX7" fmla="*/ 721262 w 1418609"/>
              <a:gd name="connsiteY7" fmla="*/ 1169522 h 1428641"/>
              <a:gd name="connsiteX8" fmla="*/ 283195 w 1418609"/>
              <a:gd name="connsiteY8" fmla="*/ 1411365 h 1428641"/>
              <a:gd name="connsiteX9" fmla="*/ 373639 w 1418609"/>
              <a:gd name="connsiteY9" fmla="*/ 898990 h 1428641"/>
              <a:gd name="connsiteX10" fmla="*/ 4149 w 1418609"/>
              <a:gd name="connsiteY10" fmla="*/ 542853 h 1428641"/>
              <a:gd name="connsiteX0" fmla="*/ 2917 w 1417377"/>
              <a:gd name="connsiteY0" fmla="*/ 542853 h 1428641"/>
              <a:gd name="connsiteX1" fmla="*/ 507673 w 1417377"/>
              <a:gd name="connsiteY1" fmla="*/ 489518 h 1428641"/>
              <a:gd name="connsiteX2" fmla="*/ 727650 w 1417377"/>
              <a:gd name="connsiteY2" fmla="*/ 0 h 1428641"/>
              <a:gd name="connsiteX3" fmla="*/ 947626 w 1417377"/>
              <a:gd name="connsiteY3" fmla="*/ 489518 h 1428641"/>
              <a:gd name="connsiteX4" fmla="*/ 1414282 w 1417377"/>
              <a:gd name="connsiteY4" fmla="*/ 550473 h 1428641"/>
              <a:gd name="connsiteX5" fmla="*/ 1067652 w 1417377"/>
              <a:gd name="connsiteY5" fmla="*/ 898990 h 1428641"/>
              <a:gd name="connsiteX6" fmla="*/ 1165716 w 1417377"/>
              <a:gd name="connsiteY6" fmla="*/ 1380885 h 1428641"/>
              <a:gd name="connsiteX7" fmla="*/ 720030 w 1417377"/>
              <a:gd name="connsiteY7" fmla="*/ 1169522 h 1428641"/>
              <a:gd name="connsiteX8" fmla="*/ 281963 w 1417377"/>
              <a:gd name="connsiteY8" fmla="*/ 1411365 h 1428641"/>
              <a:gd name="connsiteX9" fmla="*/ 372407 w 1417377"/>
              <a:gd name="connsiteY9" fmla="*/ 898990 h 1428641"/>
              <a:gd name="connsiteX10" fmla="*/ 2917 w 1417377"/>
              <a:gd name="connsiteY10" fmla="*/ 542853 h 1428641"/>
              <a:gd name="connsiteX0" fmla="*/ 2917 w 1417377"/>
              <a:gd name="connsiteY0" fmla="*/ 542853 h 1428641"/>
              <a:gd name="connsiteX1" fmla="*/ 507673 w 1417377"/>
              <a:gd name="connsiteY1" fmla="*/ 489518 h 1428641"/>
              <a:gd name="connsiteX2" fmla="*/ 727650 w 1417377"/>
              <a:gd name="connsiteY2" fmla="*/ 0 h 1428641"/>
              <a:gd name="connsiteX3" fmla="*/ 947626 w 1417377"/>
              <a:gd name="connsiteY3" fmla="*/ 489518 h 1428641"/>
              <a:gd name="connsiteX4" fmla="*/ 1414282 w 1417377"/>
              <a:gd name="connsiteY4" fmla="*/ 550473 h 1428641"/>
              <a:gd name="connsiteX5" fmla="*/ 1067652 w 1417377"/>
              <a:gd name="connsiteY5" fmla="*/ 898990 h 1428641"/>
              <a:gd name="connsiteX6" fmla="*/ 1165716 w 1417377"/>
              <a:gd name="connsiteY6" fmla="*/ 1380885 h 1428641"/>
              <a:gd name="connsiteX7" fmla="*/ 720030 w 1417377"/>
              <a:gd name="connsiteY7" fmla="*/ 1169522 h 1428641"/>
              <a:gd name="connsiteX8" fmla="*/ 281963 w 1417377"/>
              <a:gd name="connsiteY8" fmla="*/ 1411365 h 1428641"/>
              <a:gd name="connsiteX9" fmla="*/ 372407 w 1417377"/>
              <a:gd name="connsiteY9" fmla="*/ 898990 h 1428641"/>
              <a:gd name="connsiteX10" fmla="*/ 2917 w 1417377"/>
              <a:gd name="connsiteY10" fmla="*/ 542853 h 1428641"/>
              <a:gd name="connsiteX0" fmla="*/ 2917 w 1417377"/>
              <a:gd name="connsiteY0" fmla="*/ 542853 h 1428641"/>
              <a:gd name="connsiteX1" fmla="*/ 507673 w 1417377"/>
              <a:gd name="connsiteY1" fmla="*/ 489518 h 1428641"/>
              <a:gd name="connsiteX2" fmla="*/ 727650 w 1417377"/>
              <a:gd name="connsiteY2" fmla="*/ 0 h 1428641"/>
              <a:gd name="connsiteX3" fmla="*/ 947626 w 1417377"/>
              <a:gd name="connsiteY3" fmla="*/ 489518 h 1428641"/>
              <a:gd name="connsiteX4" fmla="*/ 1414282 w 1417377"/>
              <a:gd name="connsiteY4" fmla="*/ 550473 h 1428641"/>
              <a:gd name="connsiteX5" fmla="*/ 1067652 w 1417377"/>
              <a:gd name="connsiteY5" fmla="*/ 898990 h 1428641"/>
              <a:gd name="connsiteX6" fmla="*/ 1165716 w 1417377"/>
              <a:gd name="connsiteY6" fmla="*/ 1380885 h 1428641"/>
              <a:gd name="connsiteX7" fmla="*/ 720030 w 1417377"/>
              <a:gd name="connsiteY7" fmla="*/ 1169522 h 1428641"/>
              <a:gd name="connsiteX8" fmla="*/ 281963 w 1417377"/>
              <a:gd name="connsiteY8" fmla="*/ 1411365 h 1428641"/>
              <a:gd name="connsiteX9" fmla="*/ 372407 w 1417377"/>
              <a:gd name="connsiteY9" fmla="*/ 898990 h 1428641"/>
              <a:gd name="connsiteX10" fmla="*/ 2917 w 1417377"/>
              <a:gd name="connsiteY10" fmla="*/ 542853 h 1428641"/>
              <a:gd name="connsiteX0" fmla="*/ 2917 w 1417377"/>
              <a:gd name="connsiteY0" fmla="*/ 542853 h 1422638"/>
              <a:gd name="connsiteX1" fmla="*/ 507673 w 1417377"/>
              <a:gd name="connsiteY1" fmla="*/ 489518 h 1422638"/>
              <a:gd name="connsiteX2" fmla="*/ 727650 w 1417377"/>
              <a:gd name="connsiteY2" fmla="*/ 0 h 1422638"/>
              <a:gd name="connsiteX3" fmla="*/ 947626 w 1417377"/>
              <a:gd name="connsiteY3" fmla="*/ 489518 h 1422638"/>
              <a:gd name="connsiteX4" fmla="*/ 1414282 w 1417377"/>
              <a:gd name="connsiteY4" fmla="*/ 550473 h 1422638"/>
              <a:gd name="connsiteX5" fmla="*/ 1067652 w 1417377"/>
              <a:gd name="connsiteY5" fmla="*/ 898990 h 1422638"/>
              <a:gd name="connsiteX6" fmla="*/ 1165716 w 1417377"/>
              <a:gd name="connsiteY6" fmla="*/ 1380885 h 1422638"/>
              <a:gd name="connsiteX7" fmla="*/ 720030 w 1417377"/>
              <a:gd name="connsiteY7" fmla="*/ 1169522 h 1422638"/>
              <a:gd name="connsiteX8" fmla="*/ 281963 w 1417377"/>
              <a:gd name="connsiteY8" fmla="*/ 1411365 h 1422638"/>
              <a:gd name="connsiteX9" fmla="*/ 372407 w 1417377"/>
              <a:gd name="connsiteY9" fmla="*/ 898990 h 1422638"/>
              <a:gd name="connsiteX10" fmla="*/ 2917 w 1417377"/>
              <a:gd name="connsiteY10" fmla="*/ 542853 h 1422638"/>
              <a:gd name="connsiteX0" fmla="*/ 2917 w 1417377"/>
              <a:gd name="connsiteY0" fmla="*/ 542853 h 1422638"/>
              <a:gd name="connsiteX1" fmla="*/ 507673 w 1417377"/>
              <a:gd name="connsiteY1" fmla="*/ 489518 h 1422638"/>
              <a:gd name="connsiteX2" fmla="*/ 727650 w 1417377"/>
              <a:gd name="connsiteY2" fmla="*/ 0 h 1422638"/>
              <a:gd name="connsiteX3" fmla="*/ 947626 w 1417377"/>
              <a:gd name="connsiteY3" fmla="*/ 489518 h 1422638"/>
              <a:gd name="connsiteX4" fmla="*/ 1414282 w 1417377"/>
              <a:gd name="connsiteY4" fmla="*/ 550473 h 1422638"/>
              <a:gd name="connsiteX5" fmla="*/ 1067652 w 1417377"/>
              <a:gd name="connsiteY5" fmla="*/ 898990 h 1422638"/>
              <a:gd name="connsiteX6" fmla="*/ 1165716 w 1417377"/>
              <a:gd name="connsiteY6" fmla="*/ 1380885 h 1422638"/>
              <a:gd name="connsiteX7" fmla="*/ 720030 w 1417377"/>
              <a:gd name="connsiteY7" fmla="*/ 1169522 h 1422638"/>
              <a:gd name="connsiteX8" fmla="*/ 281963 w 1417377"/>
              <a:gd name="connsiteY8" fmla="*/ 1411365 h 1422638"/>
              <a:gd name="connsiteX9" fmla="*/ 372407 w 1417377"/>
              <a:gd name="connsiteY9" fmla="*/ 898990 h 1422638"/>
              <a:gd name="connsiteX10" fmla="*/ 2917 w 1417377"/>
              <a:gd name="connsiteY10" fmla="*/ 542853 h 1422638"/>
              <a:gd name="connsiteX0" fmla="*/ 2917 w 1416365"/>
              <a:gd name="connsiteY0" fmla="*/ 542853 h 1422638"/>
              <a:gd name="connsiteX1" fmla="*/ 507673 w 1416365"/>
              <a:gd name="connsiteY1" fmla="*/ 489518 h 1422638"/>
              <a:gd name="connsiteX2" fmla="*/ 727650 w 1416365"/>
              <a:gd name="connsiteY2" fmla="*/ 0 h 1422638"/>
              <a:gd name="connsiteX3" fmla="*/ 947626 w 1416365"/>
              <a:gd name="connsiteY3" fmla="*/ 489518 h 1422638"/>
              <a:gd name="connsiteX4" fmla="*/ 1414282 w 1416365"/>
              <a:gd name="connsiteY4" fmla="*/ 550473 h 1422638"/>
              <a:gd name="connsiteX5" fmla="*/ 1067652 w 1416365"/>
              <a:gd name="connsiteY5" fmla="*/ 898990 h 1422638"/>
              <a:gd name="connsiteX6" fmla="*/ 1165716 w 1416365"/>
              <a:gd name="connsiteY6" fmla="*/ 1380885 h 1422638"/>
              <a:gd name="connsiteX7" fmla="*/ 720030 w 1416365"/>
              <a:gd name="connsiteY7" fmla="*/ 1169522 h 1422638"/>
              <a:gd name="connsiteX8" fmla="*/ 281963 w 1416365"/>
              <a:gd name="connsiteY8" fmla="*/ 1411365 h 1422638"/>
              <a:gd name="connsiteX9" fmla="*/ 372407 w 1416365"/>
              <a:gd name="connsiteY9" fmla="*/ 898990 h 1422638"/>
              <a:gd name="connsiteX10" fmla="*/ 2917 w 1416365"/>
              <a:gd name="connsiteY10" fmla="*/ 542853 h 1422638"/>
              <a:gd name="connsiteX0" fmla="*/ 2917 w 1416365"/>
              <a:gd name="connsiteY0" fmla="*/ 542853 h 1422638"/>
              <a:gd name="connsiteX1" fmla="*/ 507673 w 1416365"/>
              <a:gd name="connsiteY1" fmla="*/ 489518 h 1422638"/>
              <a:gd name="connsiteX2" fmla="*/ 727650 w 1416365"/>
              <a:gd name="connsiteY2" fmla="*/ 0 h 1422638"/>
              <a:gd name="connsiteX3" fmla="*/ 947626 w 1416365"/>
              <a:gd name="connsiteY3" fmla="*/ 489518 h 1422638"/>
              <a:gd name="connsiteX4" fmla="*/ 1414282 w 1416365"/>
              <a:gd name="connsiteY4" fmla="*/ 550473 h 1422638"/>
              <a:gd name="connsiteX5" fmla="*/ 1067652 w 1416365"/>
              <a:gd name="connsiteY5" fmla="*/ 898990 h 1422638"/>
              <a:gd name="connsiteX6" fmla="*/ 1165716 w 1416365"/>
              <a:gd name="connsiteY6" fmla="*/ 1380885 h 1422638"/>
              <a:gd name="connsiteX7" fmla="*/ 720030 w 1416365"/>
              <a:gd name="connsiteY7" fmla="*/ 1169522 h 1422638"/>
              <a:gd name="connsiteX8" fmla="*/ 281963 w 1416365"/>
              <a:gd name="connsiteY8" fmla="*/ 1411365 h 1422638"/>
              <a:gd name="connsiteX9" fmla="*/ 372407 w 1416365"/>
              <a:gd name="connsiteY9" fmla="*/ 898990 h 1422638"/>
              <a:gd name="connsiteX10" fmla="*/ 2917 w 1416365"/>
              <a:gd name="connsiteY10" fmla="*/ 542853 h 1422638"/>
              <a:gd name="connsiteX0" fmla="*/ 2917 w 1416365"/>
              <a:gd name="connsiteY0" fmla="*/ 542853 h 1422638"/>
              <a:gd name="connsiteX1" fmla="*/ 507673 w 1416365"/>
              <a:gd name="connsiteY1" fmla="*/ 489518 h 1422638"/>
              <a:gd name="connsiteX2" fmla="*/ 727650 w 1416365"/>
              <a:gd name="connsiteY2" fmla="*/ 0 h 1422638"/>
              <a:gd name="connsiteX3" fmla="*/ 947626 w 1416365"/>
              <a:gd name="connsiteY3" fmla="*/ 489518 h 1422638"/>
              <a:gd name="connsiteX4" fmla="*/ 1414282 w 1416365"/>
              <a:gd name="connsiteY4" fmla="*/ 550473 h 1422638"/>
              <a:gd name="connsiteX5" fmla="*/ 1067652 w 1416365"/>
              <a:gd name="connsiteY5" fmla="*/ 898990 h 1422638"/>
              <a:gd name="connsiteX6" fmla="*/ 1165716 w 1416365"/>
              <a:gd name="connsiteY6" fmla="*/ 1380885 h 1422638"/>
              <a:gd name="connsiteX7" fmla="*/ 720030 w 1416365"/>
              <a:gd name="connsiteY7" fmla="*/ 1169522 h 1422638"/>
              <a:gd name="connsiteX8" fmla="*/ 281963 w 1416365"/>
              <a:gd name="connsiteY8" fmla="*/ 1411365 h 1422638"/>
              <a:gd name="connsiteX9" fmla="*/ 372407 w 1416365"/>
              <a:gd name="connsiteY9" fmla="*/ 898990 h 1422638"/>
              <a:gd name="connsiteX10" fmla="*/ 2917 w 1416365"/>
              <a:gd name="connsiteY10" fmla="*/ 542853 h 1422638"/>
              <a:gd name="connsiteX0" fmla="*/ 2917 w 1416365"/>
              <a:gd name="connsiteY0" fmla="*/ 542853 h 1422638"/>
              <a:gd name="connsiteX1" fmla="*/ 507673 w 1416365"/>
              <a:gd name="connsiteY1" fmla="*/ 489518 h 1422638"/>
              <a:gd name="connsiteX2" fmla="*/ 727650 w 1416365"/>
              <a:gd name="connsiteY2" fmla="*/ 0 h 1422638"/>
              <a:gd name="connsiteX3" fmla="*/ 947626 w 1416365"/>
              <a:gd name="connsiteY3" fmla="*/ 489518 h 1422638"/>
              <a:gd name="connsiteX4" fmla="*/ 1414282 w 1416365"/>
              <a:gd name="connsiteY4" fmla="*/ 550473 h 1422638"/>
              <a:gd name="connsiteX5" fmla="*/ 1067652 w 1416365"/>
              <a:gd name="connsiteY5" fmla="*/ 898990 h 1422638"/>
              <a:gd name="connsiteX6" fmla="*/ 1165716 w 1416365"/>
              <a:gd name="connsiteY6" fmla="*/ 1380885 h 1422638"/>
              <a:gd name="connsiteX7" fmla="*/ 720030 w 1416365"/>
              <a:gd name="connsiteY7" fmla="*/ 1169522 h 1422638"/>
              <a:gd name="connsiteX8" fmla="*/ 281963 w 1416365"/>
              <a:gd name="connsiteY8" fmla="*/ 1411365 h 1422638"/>
              <a:gd name="connsiteX9" fmla="*/ 372407 w 1416365"/>
              <a:gd name="connsiteY9" fmla="*/ 898990 h 1422638"/>
              <a:gd name="connsiteX10" fmla="*/ 2917 w 1416365"/>
              <a:gd name="connsiteY10" fmla="*/ 542853 h 1422638"/>
              <a:gd name="connsiteX0" fmla="*/ 2917 w 1416365"/>
              <a:gd name="connsiteY0" fmla="*/ 542853 h 1422638"/>
              <a:gd name="connsiteX1" fmla="*/ 507673 w 1416365"/>
              <a:gd name="connsiteY1" fmla="*/ 489518 h 1422638"/>
              <a:gd name="connsiteX2" fmla="*/ 727650 w 1416365"/>
              <a:gd name="connsiteY2" fmla="*/ 0 h 1422638"/>
              <a:gd name="connsiteX3" fmla="*/ 947626 w 1416365"/>
              <a:gd name="connsiteY3" fmla="*/ 489518 h 1422638"/>
              <a:gd name="connsiteX4" fmla="*/ 1414282 w 1416365"/>
              <a:gd name="connsiteY4" fmla="*/ 550473 h 1422638"/>
              <a:gd name="connsiteX5" fmla="*/ 1067652 w 1416365"/>
              <a:gd name="connsiteY5" fmla="*/ 898990 h 1422638"/>
              <a:gd name="connsiteX6" fmla="*/ 1165716 w 1416365"/>
              <a:gd name="connsiteY6" fmla="*/ 1380885 h 1422638"/>
              <a:gd name="connsiteX7" fmla="*/ 720030 w 1416365"/>
              <a:gd name="connsiteY7" fmla="*/ 1169522 h 1422638"/>
              <a:gd name="connsiteX8" fmla="*/ 274343 w 1416365"/>
              <a:gd name="connsiteY8" fmla="*/ 1411365 h 1422638"/>
              <a:gd name="connsiteX9" fmla="*/ 372407 w 1416365"/>
              <a:gd name="connsiteY9" fmla="*/ 898990 h 1422638"/>
              <a:gd name="connsiteX10" fmla="*/ 2917 w 1416365"/>
              <a:gd name="connsiteY10" fmla="*/ 542853 h 1422638"/>
              <a:gd name="connsiteX0" fmla="*/ 2917 w 1416365"/>
              <a:gd name="connsiteY0" fmla="*/ 542853 h 1422638"/>
              <a:gd name="connsiteX1" fmla="*/ 507673 w 1416365"/>
              <a:gd name="connsiteY1" fmla="*/ 489518 h 1422638"/>
              <a:gd name="connsiteX2" fmla="*/ 727650 w 1416365"/>
              <a:gd name="connsiteY2" fmla="*/ 0 h 1422638"/>
              <a:gd name="connsiteX3" fmla="*/ 947626 w 1416365"/>
              <a:gd name="connsiteY3" fmla="*/ 489518 h 1422638"/>
              <a:gd name="connsiteX4" fmla="*/ 1414282 w 1416365"/>
              <a:gd name="connsiteY4" fmla="*/ 550473 h 1422638"/>
              <a:gd name="connsiteX5" fmla="*/ 1067652 w 1416365"/>
              <a:gd name="connsiteY5" fmla="*/ 898990 h 1422638"/>
              <a:gd name="connsiteX6" fmla="*/ 1165716 w 1416365"/>
              <a:gd name="connsiteY6" fmla="*/ 1380885 h 1422638"/>
              <a:gd name="connsiteX7" fmla="*/ 720030 w 1416365"/>
              <a:gd name="connsiteY7" fmla="*/ 1169522 h 1422638"/>
              <a:gd name="connsiteX8" fmla="*/ 274343 w 1416365"/>
              <a:gd name="connsiteY8" fmla="*/ 1411365 h 1422638"/>
              <a:gd name="connsiteX9" fmla="*/ 372407 w 1416365"/>
              <a:gd name="connsiteY9" fmla="*/ 898990 h 1422638"/>
              <a:gd name="connsiteX10" fmla="*/ 2917 w 1416365"/>
              <a:gd name="connsiteY10" fmla="*/ 542853 h 1422638"/>
              <a:gd name="connsiteX0" fmla="*/ 2917 w 1416365"/>
              <a:gd name="connsiteY0" fmla="*/ 542853 h 1422638"/>
              <a:gd name="connsiteX1" fmla="*/ 507673 w 1416365"/>
              <a:gd name="connsiteY1" fmla="*/ 489518 h 1422638"/>
              <a:gd name="connsiteX2" fmla="*/ 727650 w 1416365"/>
              <a:gd name="connsiteY2" fmla="*/ 0 h 1422638"/>
              <a:gd name="connsiteX3" fmla="*/ 947626 w 1416365"/>
              <a:gd name="connsiteY3" fmla="*/ 489518 h 1422638"/>
              <a:gd name="connsiteX4" fmla="*/ 1414282 w 1416365"/>
              <a:gd name="connsiteY4" fmla="*/ 550473 h 1422638"/>
              <a:gd name="connsiteX5" fmla="*/ 1067652 w 1416365"/>
              <a:gd name="connsiteY5" fmla="*/ 898990 h 1422638"/>
              <a:gd name="connsiteX6" fmla="*/ 1165716 w 1416365"/>
              <a:gd name="connsiteY6" fmla="*/ 1380885 h 1422638"/>
              <a:gd name="connsiteX7" fmla="*/ 720030 w 1416365"/>
              <a:gd name="connsiteY7" fmla="*/ 1169522 h 1422638"/>
              <a:gd name="connsiteX8" fmla="*/ 274343 w 1416365"/>
              <a:gd name="connsiteY8" fmla="*/ 1411365 h 1422638"/>
              <a:gd name="connsiteX9" fmla="*/ 372407 w 1416365"/>
              <a:gd name="connsiteY9" fmla="*/ 898990 h 1422638"/>
              <a:gd name="connsiteX10" fmla="*/ 2917 w 1416365"/>
              <a:gd name="connsiteY10" fmla="*/ 542853 h 1422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16365" h="1422638">
                <a:moveTo>
                  <a:pt x="2917" y="542853"/>
                </a:moveTo>
                <a:cubicBezTo>
                  <a:pt x="46709" y="451415"/>
                  <a:pt x="441021" y="527616"/>
                  <a:pt x="507673" y="489518"/>
                </a:cubicBezTo>
                <a:cubicBezTo>
                  <a:pt x="560679" y="415245"/>
                  <a:pt x="633278" y="15491"/>
                  <a:pt x="727650" y="0"/>
                </a:cubicBezTo>
                <a:cubicBezTo>
                  <a:pt x="828915" y="10047"/>
                  <a:pt x="879381" y="438105"/>
                  <a:pt x="947626" y="489518"/>
                </a:cubicBezTo>
                <a:cubicBezTo>
                  <a:pt x="1014278" y="527616"/>
                  <a:pt x="1400970" y="451415"/>
                  <a:pt x="1414282" y="550473"/>
                </a:cubicBezTo>
                <a:cubicBezTo>
                  <a:pt x="1446059" y="633625"/>
                  <a:pt x="1104455" y="777738"/>
                  <a:pt x="1067652" y="898990"/>
                </a:cubicBezTo>
                <a:cubicBezTo>
                  <a:pt x="1029220" y="996122"/>
                  <a:pt x="1242248" y="1314233"/>
                  <a:pt x="1165716" y="1380885"/>
                </a:cubicBezTo>
                <a:cubicBezTo>
                  <a:pt x="1075574" y="1457751"/>
                  <a:pt x="817792" y="1168856"/>
                  <a:pt x="720030" y="1169522"/>
                </a:cubicBezTo>
                <a:cubicBezTo>
                  <a:pt x="599408" y="1145996"/>
                  <a:pt x="364485" y="1488231"/>
                  <a:pt x="274343" y="1411365"/>
                </a:cubicBezTo>
                <a:cubicBezTo>
                  <a:pt x="167331" y="1337093"/>
                  <a:pt x="418459" y="1003742"/>
                  <a:pt x="372407" y="898990"/>
                </a:cubicBezTo>
                <a:cubicBezTo>
                  <a:pt x="335604" y="792978"/>
                  <a:pt x="-36480" y="656485"/>
                  <a:pt x="2917" y="542853"/>
                </a:cubicBezTo>
                <a:close/>
              </a:path>
            </a:pathLst>
          </a:custGeom>
          <a:solidFill>
            <a:srgbClr val="EEC0D2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</a:t>
            </a:r>
            <a:r>
              <a:rPr lang="en-US" sz="2000" b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 </a:t>
            </a:r>
          </a:p>
          <a:p>
            <a:pPr algn="ctr"/>
            <a:r>
              <a:rPr lang="en-US" sz="2000" b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ngoại</a:t>
            </a:r>
            <a:endParaRPr lang="en-US" sz="2000" b="1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9" name="Heart 8"/>
          <p:cNvSpPr/>
          <p:nvPr/>
        </p:nvSpPr>
        <p:spPr>
          <a:xfrm rot="269076">
            <a:off x="4789424" y="3752850"/>
            <a:ext cx="1724152" cy="1295400"/>
          </a:xfrm>
          <a:prstGeom prst="hear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perspectiveLeft"/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 ngoại</a:t>
            </a:r>
            <a:endParaRPr lang="en-US" sz="2000" b="1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7" name="Heart 16"/>
          <p:cNvSpPr/>
          <p:nvPr/>
        </p:nvSpPr>
        <p:spPr>
          <a:xfrm rot="269076">
            <a:off x="2716089" y="2144468"/>
            <a:ext cx="1724152" cy="1295400"/>
          </a:xfrm>
          <a:prstGeom prst="hear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perspectiveLeft"/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chị gái</a:t>
            </a:r>
            <a:endParaRPr lang="en-US" sz="2000" b="1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4457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0" grpId="0" animBg="1"/>
      <p:bldP spid="8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9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14"/>
          <p:cNvSpPr/>
          <p:nvPr/>
        </p:nvSpPr>
        <p:spPr>
          <a:xfrm>
            <a:off x="117764" y="176898"/>
            <a:ext cx="609600" cy="6096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3</a:t>
            </a:r>
            <a:endParaRPr lang="en-US" sz="2800" b="1">
              <a:solidFill>
                <a:schemeClr val="bg1"/>
              </a:solidFill>
              <a:latin typeface="Arial Rounded MT Bold" pitchFamily="34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44682" y="264096"/>
            <a:ext cx="7637318" cy="46165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2400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Nói về gia đình em</a:t>
            </a:r>
            <a:endParaRPr lang="en-US" sz="2400" b="1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6353" y="971550"/>
            <a:ext cx="5133975" cy="401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6418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705"/>
          <a:stretch/>
        </p:blipFill>
        <p:spPr>
          <a:xfrm>
            <a:off x="4116911" y="1333590"/>
            <a:ext cx="5027089" cy="3344510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117764" y="176898"/>
            <a:ext cx="609600" cy="6096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4</a:t>
            </a:r>
            <a:endParaRPr lang="en-US" sz="2800" b="1">
              <a:solidFill>
                <a:schemeClr val="bg1"/>
              </a:solidFill>
              <a:latin typeface="Arial Rounded MT Bold" pitchFamily="34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44682" y="264096"/>
            <a:ext cx="7637318" cy="46165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2400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Viết 1 – 2 câu về gia đình em</a:t>
            </a:r>
            <a:endParaRPr lang="en-US" sz="2400" b="1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86"/>
          <a:stretch/>
        </p:blipFill>
        <p:spPr>
          <a:xfrm>
            <a:off x="-228600" y="1345837"/>
            <a:ext cx="4897316" cy="3320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206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78472" y="133350"/>
            <a:ext cx="609600" cy="6096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5</a:t>
            </a:r>
            <a:endParaRPr lang="en-US" sz="2800" b="1">
              <a:solidFill>
                <a:schemeClr val="bg1"/>
              </a:solidFill>
              <a:latin typeface="Arial Rounded MT Bold" pitchFamily="34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44682" y="220548"/>
            <a:ext cx="7637318" cy="46165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2400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 mở rộng</a:t>
            </a:r>
            <a:endParaRPr lang="en-US" sz="2400" b="1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6508" y="600075"/>
            <a:ext cx="7637318" cy="46165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a. Tìm đọc một bài thơ hoặc một câu chuyện về gia đình</a:t>
            </a:r>
            <a:endParaRPr lang="en-US" sz="24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5536" y="968704"/>
            <a:ext cx="7637318" cy="46165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b. Nói với bạn về nội dung em đã đọc</a:t>
            </a:r>
            <a:endParaRPr lang="en-US" sz="24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8678" y="1733550"/>
            <a:ext cx="6029325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4735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6400" y="666750"/>
            <a:ext cx="3249613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4700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1886" y="4189393"/>
            <a:ext cx="8153400" cy="95410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Dặn dò: + Ôn bài trang 24 đến trang 43</a:t>
            </a:r>
          </a:p>
          <a:p>
            <a:pPr algn="ctr"/>
            <a:r>
              <a:rPr lang="en-US" sz="2800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    + </a:t>
            </a:r>
            <a:r>
              <a:rPr lang="en-US" sz="28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Xem bài: </a:t>
            </a:r>
            <a:r>
              <a:rPr lang="en-US" sz="2800" b="1" i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Tôi đi học </a:t>
            </a:r>
            <a:r>
              <a:rPr lang="en-US" sz="2800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trang 44 </a:t>
            </a:r>
            <a:r>
              <a:rPr lang="en-US" sz="28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2800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45</a:t>
            </a:r>
          </a:p>
        </p:txBody>
      </p:sp>
    </p:spTree>
    <p:extLst>
      <p:ext uri="{BB962C8B-B14F-4D97-AF65-F5344CB8AC3E}">
        <p14:creationId xmlns:p14="http://schemas.microsoft.com/office/powerpoint/2010/main" val="3388511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1064</TotalTime>
  <Words>164</Words>
  <Application>Microsoft Office PowerPoint</Application>
  <PresentationFormat>On-screen Show (16:9)</PresentationFormat>
  <Paragraphs>42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Arial Rounded MT Bold</vt:lpstr>
      <vt:lpstr>Arial-Rounded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Administrator</cp:lastModifiedBy>
  <cp:revision>172</cp:revision>
  <dcterms:created xsi:type="dcterms:W3CDTF">2020-12-08T15:48:47Z</dcterms:created>
  <dcterms:modified xsi:type="dcterms:W3CDTF">2022-02-18T04:44:16Z</dcterms:modified>
</cp:coreProperties>
</file>